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1D4C443-2963-46CE-B22F-F1593F765093}">
  <a:tblStyle styleId="{C1D4C443-2963-46CE-B22F-F1593F76509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bbellanca@netjets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300" y="1215275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iBot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Final Presentation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Yun Ma, Young Liu,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Xiao Liang, Xuzhou Yin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Use Case Diagram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174" y="1017450"/>
            <a:ext cx="7017950" cy="392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Sequence Diagram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675" y="626099"/>
            <a:ext cx="5082648" cy="436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0" y="428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Architecture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00" y="576674"/>
            <a:ext cx="6162875" cy="45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Tools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Open source frameworks: BotFramework, Node.js and LUIS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Agile development supported platform: Jira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Version control &amp; continuous integration: Git &amp; Travis CI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Microsoft/Jira accounts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Heroku web service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Pre-defined LUIS model dataset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Documentation tools: Google Drive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Team communication tools: Google Hangouts / WeChat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Personal laptops &amp; IDE: IntelliJ IDEA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387900" y="2258700"/>
            <a:ext cx="23682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4800"/>
              <a:t>[Demo]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Project Schedule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00" y="1397800"/>
            <a:ext cx="8724900" cy="32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Testing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Mocha: A flexifble and descriptive Javascript testing framework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 simple bot logic as well as business system interaction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continuous integration with Travis CI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acceptance testing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complex logic.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Involves human interaction.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Able to use Emulator or Skype to test.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600" y="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Use Case Testing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214900" y="62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{C1D4C443-2963-46CE-B22F-F1593F765093}</a:tableStyleId>
              </a:tblPr>
              <a:tblGrid>
                <a:gridCol w="695000"/>
                <a:gridCol w="1627075"/>
                <a:gridCol w="4687900"/>
                <a:gridCol w="1477675"/>
              </a:tblGrid>
              <a:tr h="545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Use case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Description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Status</a:t>
                      </a:r>
                    </a:p>
                  </a:txBody>
                  <a:tcPr marT="91425" marB="91425" marR="91425" marL="91425"/>
                </a:tc>
              </a:tr>
              <a:tr h="1080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Log 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command “LOGIN”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asks for username, password and project url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If informations are corret, user can type command; if not, iBot sends a error message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Passed</a:t>
                      </a:r>
                    </a:p>
                  </a:txBody>
                  <a:tcPr marT="91425" marB="91425" marR="91425" marL="91425"/>
                </a:tc>
              </a:tr>
              <a:tr h="1080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Create an issue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command “create an issue”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displays a list of projects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the number of the selected project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then displays a list of issue type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the number for one of the types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asks for summary of issue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Passed</a:t>
                      </a:r>
                    </a:p>
                  </a:txBody>
                  <a:tcPr marT="91425" marB="91425" marR="91425" marL="91425"/>
                </a:tc>
              </a:tr>
              <a:tr h="1080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Modify a field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command “modify issue”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asks for keyword of related card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related keywords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displays a list of cards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the number of one card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asks the fields user want to modify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Passed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5937" y="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Use Case Testing(cont.)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405075" y="108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{C1D4C443-2963-46CE-B22F-F1593F765093}</a:tableStyleId>
              </a:tblPr>
              <a:tblGrid>
                <a:gridCol w="711650"/>
                <a:gridCol w="1939550"/>
                <a:gridCol w="4420750"/>
                <a:gridCol w="1352275"/>
              </a:tblGrid>
              <a:tr h="6766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Use case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Description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Status</a:t>
                      </a:r>
                    </a:p>
                  </a:txBody>
                  <a:tcPr marT="91425" marB="91425" marR="91425" marL="91425"/>
                </a:tc>
              </a:tr>
              <a:tr h="1626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Search with keywords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command “search”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asks for keywords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related keywords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If there are related issues, iBot returns a list of cards that can be viewed in browser; if not, iBot sends a failure message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Passed</a:t>
                      </a:r>
                    </a:p>
                  </a:txBody>
                  <a:tcPr marT="91425" marB="91425" marR="91425" marL="91425"/>
                </a:tc>
              </a:tr>
              <a:tr h="1626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Ask for valid burn down rate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command “burn down rate”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displays a list of projects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the number of the selected project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If burn down rate exists, iBot returns the value of the burn down rate; if not, iBot sends a failure message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Passed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Risks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370400"/>
            <a:ext cx="8520600" cy="24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Fuzzy search not accurate enough. May need enhance the algorithm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Sometimes iBot renders some irrelevant results when user searches issues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Sign in process is not secure enough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Password is not </a:t>
            </a:r>
            <a:r>
              <a:rPr lang="zh-CN"/>
              <a:t>coverred by dots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LUIS limits the number of times user can interact with iBot</a:t>
            </a:r>
          </a:p>
          <a:p>
            <a:pPr indent="-228600" lvl="1" marL="914400">
              <a:spcBef>
                <a:spcPts val="0"/>
              </a:spcBef>
            </a:pPr>
            <a:r>
              <a:rPr lang="zh-CN"/>
              <a:t>One thousand times per month, but can be more if it gets paid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Introduction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Requirements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Diagrams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Tools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Demo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Testing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Risk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Future Extension</a:t>
            </a:r>
          </a:p>
          <a:p>
            <a:pPr indent="-228600" lvl="0" marL="457200">
              <a:spcBef>
                <a:spcPts val="0"/>
              </a:spcBef>
              <a:buChar char="➢"/>
            </a:pPr>
            <a:r>
              <a:rPr lang="zh-CN"/>
              <a:t>Lesson Learned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Future Extension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integrating more DevOps tools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BitBucket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Jenkins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Salesforce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Customized features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View calendar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Check emails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Write summary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Vocie input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voice recognition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Group chat with multiple users</a:t>
            </a:r>
          </a:p>
          <a:p>
            <a:pPr indent="-228600" lvl="1" marL="914400">
              <a:spcBef>
                <a:spcPts val="0"/>
              </a:spcBef>
              <a:buChar char="◆"/>
            </a:pPr>
            <a:r>
              <a:rPr lang="zh-CN"/>
              <a:t>iBot takes notes at group meetings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Lesson Learned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Open Sans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Don’t be afraid to learn a new technology/tool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Open Sans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Most open source tools have user guide and API in order for us to use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Open Sans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 of software development may take longer than we think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Open Sans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project is not just the product. It requires more (eg. Documentation, Test cases)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Open Sans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 is the most important!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Open Sans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 determines what the product should be like, not developers!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Open Sans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Agile Methodology makes it much clearer to track the progress of a project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Open Sans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Jira cards always tells us what we need to do now, what we should finished soon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524400" y="2258700"/>
            <a:ext cx="20952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Team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Xiao Liang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Young Liu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Xuzhou Yin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Yun Ma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Points of Contact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Branden Bellanca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Font typeface="Source Code Pro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lang="zh-CN" u="sng">
                <a:solidFill>
                  <a:srgbClr val="DB4437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bbellanca@netjets.com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Problem Statement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Some certain daily tasks employees do every day require cumbersome steps and unnecessary complexity. 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IBot aims to solve this problem, it is an intelligent bot which has Natural Language Processing service integrated and interacts with issue &amp; project tracking tools like Jira, CRM tools like Salesforce, and continuous integration tools like Jenkins so that it helps turn inefficient steps into dialogs to increase productivity for all employees.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Approach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Jira to track progress and issues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Iterative development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 feedback from user in order to continuously improve our product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driven development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Doing testing along with developing to ensure product quality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Functional Requirements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53950" y="78282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Respond when user joins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Ibot sents a greeting when a user is joining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cards/issues in Jira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summary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to current Sprint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cards/issues in Jira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matched issues rendered in Rich Info cards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issue to user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one in members list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issue status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choose from any defined status in Jira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938025" y="863550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priority for each task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 issue creatation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Choice to cancel a issue creation progress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command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possible features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in / Log out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features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Burn down rate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report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9900" y="8507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Non-Functional Requirements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930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Appearance: Simple style chat window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Various platform: Skype, Slack, Facebook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Time: Ibot responses user’s requests in less than 5 seconds.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Ibot service has at least 99% uptime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could be able to scale up when demand increases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of the bot are able to complete the desired task under 3 tries.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Ibot does not allow unauthorized user to access sensitive information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Use Case Examples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11025" y="5610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❖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user, I want to know the abilities of the bot, so that I can choose what I need.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Functions: /Help for possible features.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❖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user, I want to add details for my issues, so that I can record my work easily.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Functions: add title, add description, add priority and ‘assign to me’.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❖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user, I want to check all my work cards, so that I know where I am and what to do next.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Functions: search issues - return cards in a row in the chatting windows.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❖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user, I want to move my in-progress issues to done state, so that I know the work is finished.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Functions: change issue statue.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❖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user, I want to assign tasks to my teammate to work collaborately.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Functions: assign issue to user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Out of Scope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●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Integrate with voice recognition to enable more intuitive interation.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○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Requires extra libraries, accuracies are low.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○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Some applications does not provide direct voice input method.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●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 domain specific language (DSL) to eliminate the ambiguity in natural language.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○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Requires too much time to develop/test.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○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Increases the cost of learning.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●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Interact with more DevOps tools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○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Require much time, and need to do research on the API of each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