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303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81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236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551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65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33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799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52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506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897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709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0F11-5EDE-4EFD-869A-EA20C151BACA}" type="datetimeFigureOut">
              <a:rPr lang="de-CH" smtClean="0"/>
              <a:t>11.07.2016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11A51-D821-4B6A-9EB4-7583775E40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714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uehle.j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Mühle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Hauri, Stern, Stuber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8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Unser Programm</a:t>
            </a:r>
            <a:endParaRPr lang="de-CH" dirty="0"/>
          </a:p>
        </p:txBody>
      </p:sp>
      <p:pic>
        <p:nvPicPr>
          <p:cNvPr id="4" name="Inhaltsplatzhalt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62" y="1924844"/>
            <a:ext cx="77628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Spielbrett als Array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7380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 Stein aus der Mühle entfernen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Picture 2" descr="http://s18.postimg.org/6gcq0qtih/intellij_idea_logo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Funktion: Check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mill</a:t>
            </a:r>
            <a:endParaRPr lang="de-CH" dirty="0"/>
          </a:p>
        </p:txBody>
      </p:sp>
      <p:pic>
        <p:nvPicPr>
          <p:cNvPr id="2050" name="Picture 2" descr="http://s18.postimg.org/6gcq0qtih/intellij_idea_logo_400x4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endParaRPr lang="de-CH" dirty="0"/>
          </a:p>
        </p:txBody>
      </p:sp>
      <p:pic>
        <p:nvPicPr>
          <p:cNvPr id="1026" name="Picture 2" descr="http://www.meme-generator.de/media/created/ckeja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5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Mühle</vt:lpstr>
      <vt:lpstr>Unser Programm</vt:lpstr>
      <vt:lpstr>Das Spielbrett als Array</vt:lpstr>
      <vt:lpstr>Ein Stein aus der Mühle entfernen</vt:lpstr>
      <vt:lpstr>Die Funktion: Check for mill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Mühle</dc:title>
  <dc:creator>Stuber Gregor</dc:creator>
  <cp:lastModifiedBy>Stuber Gregor</cp:lastModifiedBy>
  <cp:revision>5</cp:revision>
  <dcterms:created xsi:type="dcterms:W3CDTF">2016-07-11T18:47:04Z</dcterms:created>
  <dcterms:modified xsi:type="dcterms:W3CDTF">2016-07-11T22:00:59Z</dcterms:modified>
</cp:coreProperties>
</file>