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3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83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3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31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35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69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9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9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4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3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9F5B-1B49-4CEC-A583-2B6896FA19D9}" type="datetimeFigureOut">
              <a:rPr lang="de-CH" smtClean="0"/>
              <a:t>24.05.2016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219D-E5FC-46D0-9A82-1087FA7A19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09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Rechteck 9"/>
          <p:cNvSpPr/>
          <p:nvPr/>
        </p:nvSpPr>
        <p:spPr>
          <a:xfrm>
            <a:off x="1835696" y="4497784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 </a:t>
            </a:r>
            <a:r>
              <a:rPr lang="de-CH" dirty="0" err="1" smtClean="0"/>
              <a:t>vs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3779912" y="4503452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 </a:t>
            </a:r>
            <a:r>
              <a:rPr lang="de-CH" dirty="0" err="1" smtClean="0"/>
              <a:t>vs</a:t>
            </a:r>
            <a:r>
              <a:rPr lang="de-CH" dirty="0" smtClean="0"/>
              <a:t> KI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5724128" y="4509120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Turnier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71" y="2249206"/>
            <a:ext cx="2201459" cy="132381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792130" y="1340767"/>
            <a:ext cx="15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Mühle</a:t>
            </a:r>
            <a:endParaRPr lang="de-CH" sz="3600" b="1" dirty="0"/>
          </a:p>
        </p:txBody>
      </p:sp>
    </p:spTree>
    <p:extLst>
      <p:ext uri="{BB962C8B-B14F-4D97-AF65-F5344CB8AC3E}">
        <p14:creationId xmlns:p14="http://schemas.microsoft.com/office/powerpoint/2010/main" val="34289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Rechteck 9"/>
          <p:cNvSpPr/>
          <p:nvPr/>
        </p:nvSpPr>
        <p:spPr>
          <a:xfrm>
            <a:off x="1907704" y="3277649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580112" y="3248980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Start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792130" y="1340767"/>
            <a:ext cx="15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1 </a:t>
            </a:r>
            <a:r>
              <a:rPr lang="de-CH" sz="3600" b="1" dirty="0" err="1" smtClean="0"/>
              <a:t>vs</a:t>
            </a:r>
            <a:r>
              <a:rPr lang="de-CH" sz="3600" b="1" dirty="0" smtClean="0"/>
              <a:t> 1</a:t>
            </a:r>
            <a:endParaRPr lang="de-CH" sz="36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5580112" y="28436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2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907704" y="28906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140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Rechteck 9"/>
          <p:cNvSpPr/>
          <p:nvPr/>
        </p:nvSpPr>
        <p:spPr>
          <a:xfrm>
            <a:off x="1907704" y="3277649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580112" y="3248980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ysClr val="windowText" lastClr="000000"/>
                </a:solidFill>
              </a:rPr>
              <a:t>KI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Start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792130" y="1340767"/>
            <a:ext cx="15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1 </a:t>
            </a:r>
            <a:r>
              <a:rPr lang="de-CH" sz="3600" b="1" dirty="0" err="1" smtClean="0"/>
              <a:t>vs</a:t>
            </a:r>
            <a:r>
              <a:rPr lang="de-CH" sz="3600" b="1" dirty="0" smtClean="0"/>
              <a:t> KI</a:t>
            </a:r>
            <a:endParaRPr lang="de-CH" sz="36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5580112" y="28436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2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907704" y="28906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4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" name="Rechteck 10"/>
          <p:cNvSpPr/>
          <p:nvPr/>
        </p:nvSpPr>
        <p:spPr>
          <a:xfrm>
            <a:off x="6300192" y="2780928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Start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3792130" y="1340767"/>
            <a:ext cx="15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Turnier</a:t>
            </a:r>
            <a:endParaRPr lang="de-CH" sz="36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4788024" y="27683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1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331640" y="28906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Anzahl Spieler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1511660" y="3260000"/>
            <a:ext cx="828092" cy="314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smtClean="0">
                <a:solidFill>
                  <a:schemeClr val="tx1"/>
                </a:solidFill>
              </a:rPr>
              <a:t>4 Spieler</a:t>
            </a:r>
            <a:endParaRPr lang="de-CH" sz="105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546061" y="3598648"/>
            <a:ext cx="756084" cy="2681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smtClean="0">
                <a:solidFill>
                  <a:schemeClr val="tx1"/>
                </a:solidFill>
              </a:rPr>
              <a:t>6 Spieler</a:t>
            </a:r>
            <a:endParaRPr lang="de-CH" sz="105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547664" y="3921814"/>
            <a:ext cx="756084" cy="2681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>
                <a:solidFill>
                  <a:schemeClr val="tx1"/>
                </a:solidFill>
              </a:rPr>
              <a:t>8</a:t>
            </a:r>
            <a:r>
              <a:rPr lang="de-CH" sz="1050" dirty="0" smtClean="0">
                <a:solidFill>
                  <a:schemeClr val="tx1"/>
                </a:solidFill>
              </a:rPr>
              <a:t> Spieler</a:t>
            </a:r>
            <a:endParaRPr lang="de-CH" sz="105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511660" y="3248980"/>
            <a:ext cx="828092" cy="972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5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511660" y="3259999"/>
            <a:ext cx="828092" cy="297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5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300192" y="3284984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6300192" y="3789040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6300192" y="4293096"/>
            <a:ext cx="15121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4785759" y="32849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2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4788024" y="37797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3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4773291" y="42838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Spieler 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574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Weiter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189229" y="1340767"/>
            <a:ext cx="676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Spielplan</a:t>
            </a:r>
            <a:endParaRPr lang="de-CH" sz="3600" b="1" dirty="0"/>
          </a:p>
        </p:txBody>
      </p:sp>
      <p:sp>
        <p:nvSpPr>
          <p:cNvPr id="2" name="Rechteck 1"/>
          <p:cNvSpPr/>
          <p:nvPr/>
        </p:nvSpPr>
        <p:spPr>
          <a:xfrm>
            <a:off x="1259632" y="2996952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Thomas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55776" y="3298209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Hans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59632" y="4237825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Fritz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59632" y="4810275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Peter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259632" y="3586241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Hans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572722" y="4522243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Fritz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855101" y="3949793"/>
            <a:ext cx="792088" cy="288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27" name="Gewinkelte Verbindung 26"/>
          <p:cNvCxnSpPr>
            <a:stCxn id="2" idx="3"/>
            <a:endCxn id="11" idx="0"/>
          </p:cNvCxnSpPr>
          <p:nvPr/>
        </p:nvCxnSpPr>
        <p:spPr>
          <a:xfrm>
            <a:off x="2051720" y="3140968"/>
            <a:ext cx="900100" cy="1572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6" idx="3"/>
            <a:endCxn id="11" idx="2"/>
          </p:cNvCxnSpPr>
          <p:nvPr/>
        </p:nvCxnSpPr>
        <p:spPr>
          <a:xfrm flipV="1">
            <a:off x="2051720" y="3586241"/>
            <a:ext cx="900100" cy="144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7" idx="0"/>
          </p:cNvCxnSpPr>
          <p:nvPr/>
        </p:nvCxnSpPr>
        <p:spPr>
          <a:xfrm>
            <a:off x="2051720" y="4381841"/>
            <a:ext cx="917046" cy="1404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5" idx="3"/>
            <a:endCxn id="17" idx="2"/>
          </p:cNvCxnSpPr>
          <p:nvPr/>
        </p:nvCxnSpPr>
        <p:spPr>
          <a:xfrm flipV="1">
            <a:off x="2051720" y="4810275"/>
            <a:ext cx="917046" cy="144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7" idx="3"/>
            <a:endCxn id="22" idx="2"/>
          </p:cNvCxnSpPr>
          <p:nvPr/>
        </p:nvCxnSpPr>
        <p:spPr>
          <a:xfrm flipV="1">
            <a:off x="3364810" y="4237825"/>
            <a:ext cx="886335" cy="428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1" idx="3"/>
            <a:endCxn id="22" idx="0"/>
          </p:cNvCxnSpPr>
          <p:nvPr/>
        </p:nvCxnSpPr>
        <p:spPr>
          <a:xfrm>
            <a:off x="3347864" y="3442225"/>
            <a:ext cx="903281" cy="5075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Aufgeben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1835696" y="1391022"/>
            <a:ext cx="3960000" cy="39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2465696" y="2021022"/>
            <a:ext cx="2700000" cy="27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/>
          <p:cNvSpPr/>
          <p:nvPr/>
        </p:nvSpPr>
        <p:spPr>
          <a:xfrm>
            <a:off x="3095396" y="2651022"/>
            <a:ext cx="14406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9"/>
          <p:cNvCxnSpPr>
            <a:stCxn id="3" idx="0"/>
            <a:endCxn id="34" idx="0"/>
          </p:cNvCxnSpPr>
          <p:nvPr/>
        </p:nvCxnSpPr>
        <p:spPr>
          <a:xfrm>
            <a:off x="3815696" y="1391022"/>
            <a:ext cx="0" cy="126000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>
            <a:stCxn id="3" idx="3"/>
            <a:endCxn id="34" idx="3"/>
          </p:cNvCxnSpPr>
          <p:nvPr/>
        </p:nvCxnSpPr>
        <p:spPr>
          <a:xfrm flipH="1">
            <a:off x="4535996" y="3371022"/>
            <a:ext cx="12597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>
            <a:stCxn id="34" idx="1"/>
            <a:endCxn id="3" idx="1"/>
          </p:cNvCxnSpPr>
          <p:nvPr/>
        </p:nvCxnSpPr>
        <p:spPr>
          <a:xfrm flipH="1">
            <a:off x="1835696" y="3371022"/>
            <a:ext cx="12597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>
            <a:stCxn id="3" idx="2"/>
            <a:endCxn id="34" idx="2"/>
          </p:cNvCxnSpPr>
          <p:nvPr/>
        </p:nvCxnSpPr>
        <p:spPr>
          <a:xfrm flipV="1">
            <a:off x="3815696" y="4091022"/>
            <a:ext cx="0" cy="126000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/>
          <p:cNvSpPr/>
          <p:nvPr/>
        </p:nvSpPr>
        <p:spPr>
          <a:xfrm>
            <a:off x="5723688" y="13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/>
          <p:cNvSpPr/>
          <p:nvPr/>
        </p:nvSpPr>
        <p:spPr>
          <a:xfrm>
            <a:off x="572368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/>
          <p:cNvSpPr/>
          <p:nvPr/>
        </p:nvSpPr>
        <p:spPr>
          <a:xfrm>
            <a:off x="5723688" y="52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/>
          <p:cNvSpPr/>
          <p:nvPr/>
        </p:nvSpPr>
        <p:spPr>
          <a:xfrm>
            <a:off x="1763688" y="13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/>
          <p:cNvSpPr/>
          <p:nvPr/>
        </p:nvSpPr>
        <p:spPr>
          <a:xfrm>
            <a:off x="176368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/>
          <p:cNvSpPr/>
          <p:nvPr/>
        </p:nvSpPr>
        <p:spPr>
          <a:xfrm>
            <a:off x="1763688" y="52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Ellipse 46"/>
          <p:cNvSpPr/>
          <p:nvPr/>
        </p:nvSpPr>
        <p:spPr>
          <a:xfrm>
            <a:off x="3743688" y="13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/>
          <p:cNvSpPr/>
          <p:nvPr/>
        </p:nvSpPr>
        <p:spPr>
          <a:xfrm>
            <a:off x="3743688" y="19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/>
          <p:cNvSpPr/>
          <p:nvPr/>
        </p:nvSpPr>
        <p:spPr>
          <a:xfrm>
            <a:off x="3743688" y="25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/>
          <p:cNvSpPr/>
          <p:nvPr/>
        </p:nvSpPr>
        <p:spPr>
          <a:xfrm>
            <a:off x="3743688" y="40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/>
          <p:cNvSpPr/>
          <p:nvPr/>
        </p:nvSpPr>
        <p:spPr>
          <a:xfrm>
            <a:off x="3743688" y="46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/>
          <p:cNvSpPr/>
          <p:nvPr/>
        </p:nvSpPr>
        <p:spPr>
          <a:xfrm>
            <a:off x="3743688" y="52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/>
          <p:cNvSpPr/>
          <p:nvPr/>
        </p:nvSpPr>
        <p:spPr>
          <a:xfrm>
            <a:off x="5093688" y="19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/>
          <p:cNvSpPr/>
          <p:nvPr/>
        </p:nvSpPr>
        <p:spPr>
          <a:xfrm>
            <a:off x="509383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/>
          <p:cNvSpPr/>
          <p:nvPr/>
        </p:nvSpPr>
        <p:spPr>
          <a:xfrm>
            <a:off x="5093988" y="46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/>
          <p:cNvSpPr/>
          <p:nvPr/>
        </p:nvSpPr>
        <p:spPr>
          <a:xfrm>
            <a:off x="2393688" y="19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/>
          <p:cNvSpPr/>
          <p:nvPr/>
        </p:nvSpPr>
        <p:spPr>
          <a:xfrm>
            <a:off x="239353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/>
          <p:cNvSpPr/>
          <p:nvPr/>
        </p:nvSpPr>
        <p:spPr>
          <a:xfrm>
            <a:off x="2393388" y="464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/>
          <p:cNvSpPr/>
          <p:nvPr/>
        </p:nvSpPr>
        <p:spPr>
          <a:xfrm>
            <a:off x="446398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/>
          <p:cNvSpPr/>
          <p:nvPr/>
        </p:nvSpPr>
        <p:spPr>
          <a:xfrm>
            <a:off x="3023388" y="329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/>
          <p:cNvSpPr/>
          <p:nvPr/>
        </p:nvSpPr>
        <p:spPr>
          <a:xfrm>
            <a:off x="3023388" y="40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/>
          <p:cNvSpPr/>
          <p:nvPr/>
        </p:nvSpPr>
        <p:spPr>
          <a:xfrm>
            <a:off x="4463988" y="25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/>
          <p:cNvSpPr/>
          <p:nvPr/>
        </p:nvSpPr>
        <p:spPr>
          <a:xfrm>
            <a:off x="4463988" y="401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/>
          <p:cNvSpPr/>
          <p:nvPr/>
        </p:nvSpPr>
        <p:spPr>
          <a:xfrm>
            <a:off x="3023388" y="257901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Textfeld 64"/>
          <p:cNvSpPr txBox="1"/>
          <p:nvPr/>
        </p:nvSpPr>
        <p:spPr>
          <a:xfrm>
            <a:off x="6298588" y="139102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Hans ist am Zug</a:t>
            </a:r>
            <a:endParaRPr lang="de-CH" sz="1600" dirty="0"/>
          </a:p>
        </p:txBody>
      </p:sp>
      <p:sp>
        <p:nvSpPr>
          <p:cNvPr id="66" name="Textfeld 65"/>
          <p:cNvSpPr txBox="1"/>
          <p:nvPr/>
        </p:nvSpPr>
        <p:spPr>
          <a:xfrm>
            <a:off x="6298588" y="2109933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Anzahl Spielsteine auf dem Feld:</a:t>
            </a:r>
          </a:p>
          <a:p>
            <a:r>
              <a:rPr lang="de-CH" sz="1400" dirty="0" smtClean="0"/>
              <a:t>Hans </a:t>
            </a:r>
            <a:r>
              <a:rPr lang="de-CH" sz="1200" dirty="0" smtClean="0"/>
              <a:t>(Weiss)</a:t>
            </a:r>
            <a:r>
              <a:rPr lang="de-CH" sz="1400" dirty="0" smtClean="0"/>
              <a:t>: 4</a:t>
            </a:r>
          </a:p>
          <a:p>
            <a:r>
              <a:rPr lang="de-CH" sz="1400" dirty="0" smtClean="0"/>
              <a:t>Fritz </a:t>
            </a:r>
            <a:r>
              <a:rPr lang="de-CH" sz="1200" dirty="0" smtClean="0"/>
              <a:t>(Schwarz)</a:t>
            </a:r>
            <a:r>
              <a:rPr lang="de-CH" sz="1400" dirty="0" smtClean="0"/>
              <a:t>: 5</a:t>
            </a:r>
            <a:endParaRPr lang="de-CH" sz="1400" dirty="0"/>
          </a:p>
        </p:txBody>
      </p:sp>
      <p:sp>
        <p:nvSpPr>
          <p:cNvPr id="67" name="Ellipse 66"/>
          <p:cNvSpPr/>
          <p:nvPr/>
        </p:nvSpPr>
        <p:spPr>
          <a:xfrm>
            <a:off x="2915156" y="3911022"/>
            <a:ext cx="36048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/>
          <p:cNvSpPr/>
          <p:nvPr/>
        </p:nvSpPr>
        <p:spPr>
          <a:xfrm>
            <a:off x="5615456" y="1221745"/>
            <a:ext cx="36048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/>
          <p:cNvSpPr/>
          <p:nvPr/>
        </p:nvSpPr>
        <p:spPr>
          <a:xfrm>
            <a:off x="5615456" y="5181745"/>
            <a:ext cx="36048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/>
          <p:cNvSpPr/>
          <p:nvPr/>
        </p:nvSpPr>
        <p:spPr>
          <a:xfrm>
            <a:off x="1655456" y="3201745"/>
            <a:ext cx="36048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/>
          <p:cNvSpPr/>
          <p:nvPr/>
        </p:nvSpPr>
        <p:spPr>
          <a:xfrm>
            <a:off x="1655456" y="1221745"/>
            <a:ext cx="36048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/>
          <p:cNvSpPr/>
          <p:nvPr/>
        </p:nvSpPr>
        <p:spPr>
          <a:xfrm>
            <a:off x="3635456" y="1841022"/>
            <a:ext cx="36048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/>
          <p:cNvSpPr/>
          <p:nvPr/>
        </p:nvSpPr>
        <p:spPr>
          <a:xfrm>
            <a:off x="4985456" y="4541022"/>
            <a:ext cx="36048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/>
          <p:cNvSpPr/>
          <p:nvPr/>
        </p:nvSpPr>
        <p:spPr>
          <a:xfrm>
            <a:off x="4985756" y="3191022"/>
            <a:ext cx="36048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/>
          <p:cNvSpPr/>
          <p:nvPr/>
        </p:nvSpPr>
        <p:spPr>
          <a:xfrm>
            <a:off x="1655456" y="5181745"/>
            <a:ext cx="36048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8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539552" y="836712"/>
            <a:ext cx="7992888" cy="5184576"/>
            <a:chOff x="539552" y="836712"/>
            <a:chExt cx="7992888" cy="5184576"/>
          </a:xfrm>
        </p:grpSpPr>
        <p:sp>
          <p:nvSpPr>
            <p:cNvPr id="4" name="Positionsrahmen 3"/>
            <p:cNvSpPr/>
            <p:nvPr/>
          </p:nvSpPr>
          <p:spPr>
            <a:xfrm>
              <a:off x="539552" y="836712"/>
              <a:ext cx="7992888" cy="5184576"/>
            </a:xfrm>
            <a:prstGeom prst="frame">
              <a:avLst>
                <a:gd name="adj1" fmla="val 49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" name="Multiplizieren 5"/>
            <p:cNvSpPr/>
            <p:nvPr/>
          </p:nvSpPr>
          <p:spPr>
            <a:xfrm>
              <a:off x="8232983" y="910597"/>
              <a:ext cx="144016" cy="144016"/>
            </a:xfrm>
            <a:prstGeom prst="mathMultiply">
              <a:avLst>
                <a:gd name="adj1" fmla="val 1969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Mehrere Dokumente 6"/>
            <p:cNvSpPr/>
            <p:nvPr/>
          </p:nvSpPr>
          <p:spPr>
            <a:xfrm>
              <a:off x="8064388" y="928599"/>
              <a:ext cx="108012" cy="108012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7810756" y="977021"/>
              <a:ext cx="1440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Rechteck 11"/>
          <p:cNvSpPr/>
          <p:nvPr/>
        </p:nvSpPr>
        <p:spPr>
          <a:xfrm>
            <a:off x="6298588" y="4918287"/>
            <a:ext cx="15121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Weiter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189229" y="1340767"/>
            <a:ext cx="676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smtClean="0"/>
              <a:t>Hans hat gewonnen</a:t>
            </a:r>
            <a:endParaRPr lang="de-CH" sz="3600" b="1" dirty="0"/>
          </a:p>
        </p:txBody>
      </p:sp>
      <p:sp>
        <p:nvSpPr>
          <p:cNvPr id="2" name="Rechteck 1"/>
          <p:cNvSpPr/>
          <p:nvPr/>
        </p:nvSpPr>
        <p:spPr>
          <a:xfrm>
            <a:off x="1259632" y="2996952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Thomas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55776" y="3298209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Hans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59632" y="4237825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Fritz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59632" y="4810275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Peter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259632" y="3586241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Hans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572722" y="4522243"/>
            <a:ext cx="79208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Fritz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855101" y="3949793"/>
            <a:ext cx="792088" cy="288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Hans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27" name="Gewinkelte Verbindung 26"/>
          <p:cNvCxnSpPr>
            <a:stCxn id="2" idx="3"/>
            <a:endCxn id="11" idx="0"/>
          </p:cNvCxnSpPr>
          <p:nvPr/>
        </p:nvCxnSpPr>
        <p:spPr>
          <a:xfrm>
            <a:off x="2051720" y="3140968"/>
            <a:ext cx="900100" cy="1572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6" idx="3"/>
            <a:endCxn id="11" idx="2"/>
          </p:cNvCxnSpPr>
          <p:nvPr/>
        </p:nvCxnSpPr>
        <p:spPr>
          <a:xfrm flipV="1">
            <a:off x="2051720" y="3586241"/>
            <a:ext cx="900100" cy="144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7" idx="0"/>
          </p:cNvCxnSpPr>
          <p:nvPr/>
        </p:nvCxnSpPr>
        <p:spPr>
          <a:xfrm>
            <a:off x="2051720" y="4381841"/>
            <a:ext cx="917046" cy="1404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5" idx="3"/>
            <a:endCxn id="17" idx="2"/>
          </p:cNvCxnSpPr>
          <p:nvPr/>
        </p:nvCxnSpPr>
        <p:spPr>
          <a:xfrm flipV="1">
            <a:off x="2051720" y="4810275"/>
            <a:ext cx="917046" cy="144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7" idx="3"/>
            <a:endCxn id="22" idx="2"/>
          </p:cNvCxnSpPr>
          <p:nvPr/>
        </p:nvCxnSpPr>
        <p:spPr>
          <a:xfrm flipV="1">
            <a:off x="3364810" y="4237825"/>
            <a:ext cx="886335" cy="428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1" idx="3"/>
            <a:endCxn id="22" idx="0"/>
          </p:cNvCxnSpPr>
          <p:nvPr/>
        </p:nvCxnSpPr>
        <p:spPr>
          <a:xfrm>
            <a:off x="3347864" y="3442225"/>
            <a:ext cx="903281" cy="5075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421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bbw</dc:creator>
  <cp:lastModifiedBy>bbw</cp:lastModifiedBy>
  <cp:revision>19</cp:revision>
  <dcterms:created xsi:type="dcterms:W3CDTF">2016-05-17T10:40:35Z</dcterms:created>
  <dcterms:modified xsi:type="dcterms:W3CDTF">2016-05-24T09:51:36Z</dcterms:modified>
</cp:coreProperties>
</file>