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c21b1b4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c21b1b4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21b1b4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21b1b4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06dfa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06dfa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5e1c5e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5e1c5e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5e1c5ec6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5e1c5ec6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06dfa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06dfa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Fundamento: Al ser tiempo total de desarrollo de 2 meses de todo el proyecto, se tendrá que mostrar cada avance realizado para así poder recibir la </a:t>
            </a:r>
            <a:r>
              <a:rPr lang="es"/>
              <a:t>retroalimentación</a:t>
            </a:r>
            <a:r>
              <a:rPr lang="es"/>
              <a:t> y/o comentarios sobre este de forma rápida, para así lograr que la plataforma sea desarrollada de la manera más eficiente y acuerdo a las necesidades del usuario final.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06dfa12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06dfa12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e06dfa12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e06dfa12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c2b9f4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c2b9f4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anva.com/design/DAGjnSPdBdw/vbabRuoee-jCnuX1eH8MCQ/edit?utm_content=DAGjnSPdBdw&amp;utm_campaign=designshare&amp;utm_medium=link2&amp;utm_source=sharebutt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098150" y="1457175"/>
            <a:ext cx="6947700" cy="8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ATP - Elite Barber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68175" y="3213300"/>
            <a:ext cx="7925400" cy="16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	Benjamín González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Cisternas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Maximiliano Padilla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	Mariluz Rodriguez Donoso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 	001D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224700" y="1629775"/>
            <a:ext cx="26946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Mockup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4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CONTEXTO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671500" cy="21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/>
              <a:t>Juan</a:t>
            </a:r>
            <a:r>
              <a:rPr lang="es"/>
              <a:t> y </a:t>
            </a:r>
            <a:r>
              <a:rPr b="1" lang="es"/>
              <a:t>Marco</a:t>
            </a:r>
            <a:r>
              <a:rPr lang="es"/>
              <a:t> son barberos talentosos con más de 10 años de experiencia. Su barbería está en una zona semiurbana y depende del boca a boca para atraer clientes. Aunque su trabajo es impecable, no tienen presencia digital y solo atienden a los mismos clientes de siempre. Saben que necesitan más exposición, pero no entienden cómo funciona el mundo digital. Por eso, nos contactan para ayudarles a atraer nuevos clientes y modernizar su negocio.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51" y="3181626"/>
            <a:ext cx="1533500" cy="15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25" y="3090663"/>
            <a:ext cx="1624474" cy="162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10838" y="458325"/>
            <a:ext cx="723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</a:t>
            </a:r>
            <a:endParaRPr b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99250" y="1092750"/>
            <a:ext cx="7038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Las barberías en zonas semiurbanas son visibles físicamente con carteles, pero muchas son invisibles en el mundo digital. Esto provoca una falta de flujo de clientes y una gran pérdida de oportunidades, ya que la mayoría de las personas buscan servicios por internet.</a:t>
            </a:r>
            <a:endParaRPr sz="1850"/>
          </a:p>
          <a:p>
            <a:pPr indent="0" lvl="0" marL="0" marR="201792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00" y="331145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72" y="3366878"/>
            <a:ext cx="1464628" cy="133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600" y="3356522"/>
            <a:ext cx="1331845" cy="1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17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078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000" y="3147990"/>
            <a:ext cx="1669650" cy="1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766488" y="59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</a:t>
            </a:r>
            <a:r>
              <a:rPr b="1" lang="es"/>
              <a:t>olución del proyecto.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66488" y="1306925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Crear una página web para la barbería que le permita tener presencia digital, mejorar su visibilidad y facilitar la reserva de citas, tanto en el local como a domicilio.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1280475" y="39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</a:t>
            </a:r>
            <a:r>
              <a:rPr b="1" lang="es"/>
              <a:t>mpacto del proyecto.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1237575" y="962963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Gracias a la web, la barbería atraerá más clientes al aparecer en búsquedas en internet y siendo fácilmente ubicadas, aumentando sus ventas y oportunidades de crecimiento. Además, los clientes podrán elegir barberos con base en su experiencia y especialidad, mejorando su confianza y satisfacción.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238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775" y="3387500"/>
            <a:ext cx="1510175" cy="1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123675" y="347175"/>
            <a:ext cx="5172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Propuesta de metodología</a:t>
            </a:r>
            <a:endParaRPr sz="33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1013225" y="1257950"/>
            <a:ext cx="7323300" cy="2875800"/>
          </a:xfrm>
          <a:prstGeom prst="rect">
            <a:avLst/>
          </a:prstGeom>
        </p:spPr>
        <p:txBody>
          <a:bodyPr anchorCtr="0" anchor="t" bIns="91425" lIns="91425" spcFirstLastPara="1" rIns="468100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81"/>
              <a:t>En este proyecto utilizaremos la metodología ágil, aplicando un enfoque iterativo e incremental. Esto significa que el desarrollo se realizará en ciclos cortos llamados sprints, con una duración de 1 o 2 semanas, durante los cuales presentaremos avances.</a:t>
            </a:r>
            <a:endParaRPr sz="258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25" y="2946297"/>
            <a:ext cx="2504525" cy="1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568975" y="262400"/>
            <a:ext cx="735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Definición detallada del stack tecnológico</a:t>
            </a:r>
            <a:endParaRPr b="1" sz="25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451650" y="1026700"/>
            <a:ext cx="82407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del proyecto, utilizaremos </a:t>
            </a:r>
            <a:r>
              <a:rPr b="1" lang="es"/>
              <a:t>Visual Studio Code</a:t>
            </a:r>
            <a:r>
              <a:rPr lang="es"/>
              <a:t> como entorno de desarrollo, ya que hemos trabajado con esta herramienta en diferentes materias para la creación de páginas web y proyectos similares, lo que nos permite desenvolvernos con mayor facilidad.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cuanto a los lenguajes y tecnologías: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Python</a:t>
            </a:r>
            <a:r>
              <a:rPr lang="es"/>
              <a:t>: Para la lógica del backend y procesamiento de datos, debido a su versatilidad y facilidad de integración.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HTML y CSS</a:t>
            </a:r>
            <a:r>
              <a:rPr lang="es"/>
              <a:t>: Para la estructura y diseño visual de la web, asegurando una interfaz intuitiva y atractiva.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: Para validaciones en el frontend y mejorar la interactividad de la página.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API e Integraciones</a:t>
            </a:r>
            <a:r>
              <a:rPr lang="es"/>
              <a:t>: Estamos evaluando cuál integrar para añadir funcionalidades adicionales, como un chatbot, GPS u otra herramienta que aporte valor al proyecto.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18600" y="238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Diagrama de arquitectura la solución</a:t>
            </a:r>
            <a:endParaRPr b="1" sz="2600"/>
          </a:p>
        </p:txBody>
      </p:sp>
      <p:pic>
        <p:nvPicPr>
          <p:cNvPr id="119" name="Google Shape;119;p20" title="Arquitectura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00" y="765575"/>
            <a:ext cx="7895351" cy="40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61900" y="55525"/>
            <a:ext cx="2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Historia de usuario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50" y="513225"/>
            <a:ext cx="5278050" cy="45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