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verag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verag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e06dfa1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e06dfa1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5e1c5ec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5e1c5ec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5e1c5ec69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5e1c5ec69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e06dfa1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e06dfa1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e06dfa12c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e06dfa12c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e06dfa12c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e06dfa12c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[Proyecto ATP - Barber Shop]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083950" y="3452525"/>
            <a:ext cx="3566700" cy="9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 Benjamín González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Axel Cisternas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Maximiliano Padilla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Docente: Mariluz Rodriguez Donoso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Sección: 001D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810838" y="458325"/>
            <a:ext cx="7233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Problemática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799250" y="1092750"/>
            <a:ext cx="70389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201792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850"/>
              <a:t>Las barberías en zonas semiurbanas son visibles físicamente con carteles, pero muchas son invisibles en el mundo digital. Esto provoca una falta de flujo de clientes y una gran pérdida de oportunidades, ya que la mayoría de las personas buscan servicios por internet.</a:t>
            </a:r>
            <a:endParaRPr sz="1850"/>
          </a:p>
          <a:p>
            <a:pPr indent="0" lvl="0" marL="0" marR="201792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400" y="3311450"/>
            <a:ext cx="1442575" cy="14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3672" y="3366878"/>
            <a:ext cx="1464628" cy="1331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6600" y="3356522"/>
            <a:ext cx="1331845" cy="1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2417650" y="3862938"/>
            <a:ext cx="469500" cy="33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5078650" y="3862938"/>
            <a:ext cx="469500" cy="33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7000" y="3147990"/>
            <a:ext cx="1669650" cy="16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766488" y="592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</a:t>
            </a:r>
            <a:r>
              <a:rPr b="1" lang="es"/>
              <a:t>olución del proyecto.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766488" y="1306925"/>
            <a:ext cx="7038900" cy="24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201792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50"/>
              <a:t>Crear una página web para la barbería que le permita tener presencia digital, mejorar su visibilidad y facilitar la reserva de citas, tanto en el local como a domicilio.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175" y="3421300"/>
            <a:ext cx="1442575" cy="14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447" y="3476728"/>
            <a:ext cx="1464628" cy="133171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2577425" y="3972788"/>
            <a:ext cx="469500" cy="33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1280475" y="390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</a:t>
            </a:r>
            <a:r>
              <a:rPr b="1" lang="es"/>
              <a:t>mpacto del proyecto.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1237575" y="962963"/>
            <a:ext cx="7038900" cy="24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201792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50"/>
              <a:t>Gracias a la web, la barbería atraerá más clientes al aparecer en búsquedas en internet y siendo fácilmente ubicadas, aumentando sus ventas y oportunidades de crecimiento. Además, los clientes podrán elegir barberos con base en su experiencia y especialidad, mejorando su confianza y satisfacción.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175" y="3421300"/>
            <a:ext cx="1442575" cy="14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3447" y="3476728"/>
            <a:ext cx="1464628" cy="133171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2577425" y="3972788"/>
            <a:ext cx="469500" cy="33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5238425" y="3972788"/>
            <a:ext cx="469500" cy="33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6775" y="3387500"/>
            <a:ext cx="1510175" cy="15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1123675" y="347175"/>
            <a:ext cx="5172900" cy="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Propuesta de metodología</a:t>
            </a:r>
            <a:endParaRPr sz="3300"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013225" y="1257950"/>
            <a:ext cx="7323300" cy="2875800"/>
          </a:xfrm>
          <a:prstGeom prst="rect">
            <a:avLst/>
          </a:prstGeom>
        </p:spPr>
        <p:txBody>
          <a:bodyPr anchorCtr="0" anchor="t" bIns="91425" lIns="91425" spcFirstLastPara="1" rIns="468100" wrap="square" tIns="91425">
            <a:normAutofit fontScale="77500" lnSpcReduction="2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581"/>
              <a:t>En este proyecto utilizaremos la metodología ágil, aplicando un enfoque iterativo e incremental. Esto significa que el desarrollo se realizará en ciclos cortos llamados sprints, con una duración de 1 o 2 semanas, durante los cuales presentaremos avances.</a:t>
            </a:r>
            <a:endParaRPr sz="258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8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725" y="2946297"/>
            <a:ext cx="2504525" cy="16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568975" y="262400"/>
            <a:ext cx="7350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Definición detallada del stack tecnológico</a:t>
            </a:r>
            <a:endParaRPr b="1" sz="2500"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51650" y="1026700"/>
            <a:ext cx="8240700" cy="3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el desarrollo del proyecto, utilizaremos </a:t>
            </a:r>
            <a:r>
              <a:rPr b="1" lang="es"/>
              <a:t>Visual Studio Code</a:t>
            </a:r>
            <a:r>
              <a:rPr lang="es"/>
              <a:t> como entorno de desarrollo, ya que hemos trabajado con esta herramienta en diferentes materias para la creación de páginas web y proyectos similares, lo que nos permite desenvolvernos con mayor facilidad.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cuanto a los lenguajes y tecnologías: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Python</a:t>
            </a:r>
            <a:r>
              <a:rPr lang="es"/>
              <a:t>: Para la lógica del backend y procesamiento de datos, debido a su versatilidad y facilidad de integración.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HTML y CSS</a:t>
            </a:r>
            <a:r>
              <a:rPr lang="es"/>
              <a:t>: Para la estructura y diseño visual de la web, asegurando una interfaz intuitiva y atractiva.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JavaScript</a:t>
            </a:r>
            <a:r>
              <a:rPr lang="es"/>
              <a:t>: Para validaciones en el frontend y mejorar la interactividad de la página.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API e Integraciones</a:t>
            </a:r>
            <a:r>
              <a:rPr lang="es"/>
              <a:t>: Estamos evaluando cuál integrar para añadir funcionalidades adicionales, como un chatbot, GPS u otra herramienta que aporte valor al proyecto.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18600" y="238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Diagrama de arquitectura de su solución</a:t>
            </a:r>
            <a:endParaRPr b="1" sz="2600"/>
          </a:p>
        </p:txBody>
      </p:sp>
      <p:pic>
        <p:nvPicPr>
          <p:cNvPr id="111" name="Google Shape;111;p19" title="Arquitectura.drawi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01" y="808076"/>
            <a:ext cx="7845551" cy="402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