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CFE7C-C7F3-49EB-ABEA-49145BEE3E5D}" type="datetimeFigureOut">
              <a:rPr lang="en-GB" smtClean="0"/>
              <a:t>15/09/2011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3D34-6FF7-42EE-9B00-F52F0668D3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5" name="Picture 4" descr="pharosLoading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4311" cy="3898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5" name="Picture 4" descr="Histo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6" name="Picture 5" descr="Servi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5" name="Picture 4" descr="he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6" name="Picture 5" descr="PackagesMa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5" name="Picture 4" descr="PackagesQu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6" name="Picture 5" descr="PackagesMa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5" name="Picture 4" descr="Send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6" name="Picture 5" descr="TrackingOp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115616" y="-1755576"/>
            <a:ext cx="7588665" cy="7588665"/>
          </a:xfrm>
          <a:prstGeom prst="rect">
            <a:avLst/>
          </a:prstGeom>
        </p:spPr>
      </p:pic>
      <p:pic>
        <p:nvPicPr>
          <p:cNvPr id="7" name="Picture 6" descr="Bar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1988840"/>
            <a:ext cx="3936705" cy="262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5" name="Picture 4" descr="SpeakN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-Hero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-387424"/>
            <a:ext cx="7588665" cy="7588665"/>
          </a:xfrm>
          <a:prstGeom prst="rect">
            <a:avLst/>
          </a:prstGeom>
        </p:spPr>
      </p:pic>
      <p:pic>
        <p:nvPicPr>
          <p:cNvPr id="6" name="Picture 5" descr="TrackingChos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980728"/>
            <a:ext cx="2595600" cy="3835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Flux Capacitor</dc:creator>
  <cp:lastModifiedBy>Flux Capacitor</cp:lastModifiedBy>
  <cp:revision>2</cp:revision>
  <dcterms:created xsi:type="dcterms:W3CDTF">2011-09-15T00:27:45Z</dcterms:created>
  <dcterms:modified xsi:type="dcterms:W3CDTF">2011-09-15T00:46:36Z</dcterms:modified>
</cp:coreProperties>
</file>