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4T09:49:5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23 1392,'20'-9'212,"-17"7"-120,0 0 1,1 0-1,0 1 0,-1-1 1,1 1-1,0 0 0,0 0 1,0 0-1,3 0-92,-12 14 3121,4 28-3565,1-32 702,-5 73-160,-3-1-1,-17 71-97,-6 52 132,7 15-52,-75 719 118,41 0 580,37-549 749,20-369-1214,0 0 0,2 0-1,1 0 1,0 0-1,5 18-312,4-23-914,-10-14-1867,-2-2-342</inkml:trace>
  <inkml:trace contextRef="#ctx0" brushRef="#br0" timeOffset="700.654">39 3055 5049,'-29'-21'2500,"29"20"-2492,0 1 0,0 0 0,0 0 0,0-1 0,0 1 0,0 0 0,0 0 0,0-1 0,0 1 0,0 0 0,-1 0-1,1-1 1,0 1 0,0 0 0,0 0 0,0 0 0,-1-1 0,1 1 0,0 0 0,0 0 0,0 0 0,-1 0 0,1-1 0,0 1 0,0 0 0,-1 0-1,1 0 1,0 0 0,0 0 0,-1 0 0,1 0 0,0 0 0,-1 0 0,1 0 0,0 0 0,0 0 0,-1 0 0,1 0 0,0 0 0,0 0 0,-1 0-1,1 0 1,0 0 0,0 0 0,-1 0 0,1 1 0,0-1-8,8 34-100,-3-16 85,1 3-35,0-1 0,1 0 1,1 0-1,7 12 50,-12-27-26,-1-1 0,1 0-1,0 1 1,0-1-1,0 0 1,0 0 0,1-1-1,-1 1 1,1-1-1,0 1 1,0-1 0,0 0-1,1-1 1,-1 1 0,1-1-1,0 0 1,-1 0-1,1 0 1,0-1 0,0 0-1,0 0 1,0 0-1,0 0 27,-1-1 6,0 0-1,0 0 1,0-1-1,0 1 1,0-1-1,0 0 1,0 0-1,-1 0 1,1-1-1,0 1 1,-1-1-1,1 0 1,-1 0-1,1 0 1,-1 0-1,0-1 1,0 0-1,0 1 1,0-1-1,-1 0 1,1 0-1,-1 0 0,0-1 1,0 1-1,0-1 1,0 1-1,0-1 1,0-1-6,13-24 309,-2-1 0,-1-1 0,-1 0 0,-1-1 0,-2 1 0,4-32-309,-12 56 36,1 0 1,1 0-1,-1 0 1,1 0-1,1 1 1,-1-1-1,1 1 1,0-1-1,0 1 1,1 0-37,-5 3-4100,0 1 1563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4T09:48:41.71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7653 5708 9402,'-1'2'146,"1"-1"-1,-1 0 1,1 1-1,-1-1 1,1 1 0,0-1-1,-1 1 1,1-1-1,0 1 1,0-1 0,0 1-1,0-1 1,0 1 0,1-1-1,-1 0 1,0 1-1,1-1 1,-1 1 0,1-1-1,-1 1 1,1-1-1,0 0 1,-1 0 0,1 1-1,0-1 1,0 0-1,0 0 1,0 0 0,0 0-1,0 0 1,0 0 0,0 0-1,1 0 1,-1 0-1,1 0-145,6 3-210,1 0 0,-1-1 0,1 0-1,0-1 1,8 2 210,6 2 135,70 15-101,1-4 1,1-5 0,51 0-35,-85-7 22,308 11 193,44-16-215,-288-2 8,741-10 33,156 12-2,100 15-15,102 28 75,42 26 1274,38 29-16,-54 23-1013,-33 6 48,-70-34-312,-99-21-35,-201-21-78,-686-42-77,504 37 127,-370-15-1562,68 26 1545,-224-23-4343,-91-23 1266</inkml:trace>
  <inkml:trace contextRef="#ctx0" brushRef="#br0" timeOffset="918.518">20816 60 8714,'93'-52'2568,"-92"51"-2377,0 0 0,0 1 0,0-1 0,0 0 0,1 1 0,-1-1 0,0 1 0,0-1 0,1 1 0,-1-1 0,0 1 0,1 0 0,-1 0 0,1 0 0,-1 0 0,0 0 0,2 0-191,-1 12-712,-2-2 678,6 49-22,1 2 159,-3 0-1,-3 37-102,-47 546 387,-33 3-241,45-376-112,-78 671 9,22-37 1,39-110-3,23-104 22,17-138 18,10-410-37,2 160 30,-3 118-13,-5-262-25,-18 96-36,24-246-132,-1 1 0,0 0 0,0 0 1,-1-1-1,0 1 0,-1-1 0,0 2 132,2-11-4694,1-2 1982</inkml:trace>
  <inkml:trace contextRef="#ctx0" brushRef="#br0" timeOffset="1734.026">9839 3560 3505,'18'59'1054,"-8"-30"-368,-1 0 1,-2 1-1,0-1 0,-2 1 1,-2 1-1,-1-1 0,-1 10-686,13 474 3682,1-101-2528,-7 1139-1174,-6-1346-1602,4-228-3383,-4-27 1414</inkml:trace>
  <inkml:trace contextRef="#ctx0" brushRef="#br1" timeOffset="11904.076">1100 3160 4921,'13'48'2583,"-13"-49"-2503,19-3 1045,29 6-246,45 9-879,-54-5 184,0-2 0,0-2-1,35-2-183,31-5 416,0 5 0,5 5-416,109 0 282,1173 7 1080,-632-12-1006,-381-3-237,-178 4 73,599-24 442,-601 14-467,167 14-167,4-3 216,-280-4-159,53-5 45,58 2 27,1117 6 527,-281-4-97,-738 1-474,-30 0 54,105 18-139,331 20 191,-270-19-174,-159-2 1,986 64 101,-780-43 222,554 55-200,-402-1-112,2 3-24,15 3 8,-46 1 76,-348-53-33,-111-22 95,-95-16 191,-51-6-321,-1-1 0,1 1 0,0 0-1,-1-1 1,1 1 0,-1 0 0,1-1-1,0 1 1,-1 0 0,1-1 0,0 1-1,0-1 1,-1 1 0,1-1 0,0 1-1,0-1 1,-1 1 0,1-1 0,0 1-1,0-1 1,0 1 0,0-1 0,0 1-1,0-1 1,0 1 0,0-1 0,0 1-1,0-1 1,0 1 0,0-1 0,0 1-1,1-1 1,-1 1 0,0-1 0,0 1-1,0-1 1,1 1 0,-1 0 0,0-1-1,1 1 1,-1-1 0,1 1-21,12-28 92,-11 25-81,36-57 9,-31 53-20,-1-1-1,-1-1 1,1 1 0,-2-1-1,1 0 1,-1 0 0,0 0 0,1-8 0,15-69-18,-13 52-1,2 0 0,6-15 19,216-542-323,-157 398 244,-7 24 88,-8-3 1,14-83-10,1-124 16,-22 101-8,-33 151 3,-5 0 1,-3-40-12,7-84 16,-9 121 45,-7-69-61,2-37 232,-14 117 571,9 119-709,1 0-7799,0 0 3475</inkml:trace>
  <inkml:trace contextRef="#ctx0" brushRef="#br1" timeOffset="13486.538">18471 544 1408,'-8'-12'2383,"9"29"-230,12 115-2974,-4 67 821,-7-138-2140,-2-43 637</inkml:trace>
  <inkml:trace contextRef="#ctx0" brushRef="#br1" timeOffset="14123.044">18508 611 2240,'-2'-12'234,"1"7"-147,0-1 0,0 1 0,1-1 0,0 1 0,0-1 0,0 0 0,0 1 1,1-3-88,1 5 27,-1-1 0,1 1 0,0 0 1,0-1-1,0 1 0,0 0 1,1 0-1,-1 1 0,1-1 1,-1 0-1,1 1 0,0 0 0,0-1 1,2 0-28,4-2 76,0-1 1,0 2 0,0 0-1,1 0 1,0 0 0,-1 1-1,1 1 1,0 0-1,0 0 1,0 1 0,1 0-1,-1 0 1,2 2-77,1-1 46,0 1 0,0 0 0,0 1 1,0 0-1,-1 1 0,1 1 0,-1 0 0,0 0 0,0 2 0,5 2-46,-15-7 30,1 0 0,0 1-1,-1 0 1,1-1-1,-1 1 1,0 0-1,1 0 1,-1 0 0,0 0-1,0 0 1,-1 1-1,1-1 1,0 1-1,-1-1 1,1 1 0,-1 0-1,0-1 1,0 1-1,1 1-29,-3-2 22,1 0-1,0-1 1,0 1-1,-1 0 0,1-1 1,-1 1-1,0-1 1,1 1-1,-1-1 1,0 1-1,0-1 1,0 1-1,0-1 1,0 0-1,0 0 0,0 1 1,0-1-1,-1 0 1,1 0-1,0 0 1,-1 0-1,1 0 1,-1-1-1,1 1 1,-1 0-1,1-1 0,-1 1 1,1-1-1,-1 1 1,0-1-1,1 0 1,-3 0-22,-62 22 163,46-14-210,1-2 0,-1 0 1,0-1-1,-1-1 0,-12 1 47,9-3-26,18 0 23,0-2 0,-1 1 0,1-1 0,0 0 0,-1 0 0,1 0 0,0-1 0,0 0 0,-6-2 3,-10 0-13,21 4 10,1-1 1,-1 0-1,1 0 0,0 0 0,-1 1 0,1-1 1,0 0-1,-1 0 0,1 1 0,0-1 0,0 0 1,-1 1-1,1-1 0,0 0 0,0 1 1,-1-1-1,1 0 0,0 1 0,0-1 0,0 1 1,0-1-1,-1 0 0,1 1 0,0-1 0,0 1 1,0-1-1,0 0 0,0 1 0,0-1 0,0 1 3,1 1 1,0 0 0,-1 0 0,1 0 0,0 0 0,0 0 0,0 0 0,0 0 0,0 0 0,1 0 0,-1-1 0,1 1 0,-1 0-1,1-1 1,-1 1 0,1-1 0,0 0 0,0 0 0,0 1 0,0-1-1,109 73 679,-81-52-423,1-1 1,0-1-1,2-2 1,0-1-1,1-1 1,9 1-257,11 2 329,-34-11-1051,0-1 0,1-1 0,19 3 722,-31-8-1669,-6-3-298</inkml:trace>
  <inkml:trace contextRef="#ctx0" brushRef="#br1" timeOffset="14387.05">19084 604 7578,'5'6'1272,"-2"1"816,2 6-2296,2 9-8,2 7 48,4 5-48,-6 1 8,6-1-88,-6-5-80,3-4-88,-8-8-48,4-1-528,-4-6-393,0-2-239,1 0-489</inkml:trace>
  <inkml:trace contextRef="#ctx0" brushRef="#br1" timeOffset="14835.559">19097 529 4753,'-19'-14'114,"1"1"667,43 26-969,11 4 743,0-1 1,1-2-1,1-2 1,32 7-556,-55-15 15,-2 0 0,1 1 1,0 1-1,-1 0 1,0 1-1,0 0-15,-10-5-10,1 0 1,-1 0-1,0 1 1,0-1-1,1 1 1,-2-1-1,1 1 1,0 0-1,0 0 1,-1 0-1,0 0 1,0 1-1,0-1 1,0 1-1,0-1 1,-1 1-1,1 0 1,-1 0-1,0-1 1,0 1-1,0 0 0,-1 0 1,1 3 9,-2 1 3,1-1-1,-1 1 1,0 0-1,-1-1 1,0 1 0,0-1-1,0 1 1,-1-1 0,-2 3-3,2-6 22,0 1 0,-1 0 0,1-1 0,-1 0 0,0 0 1,-1 0-1,1-1 0,-1 1 0,1-1 0,-1 0 1,0 0-1,0-1 0,-3 2-22,-12 4 68,1-1 0,-1-1-1,0-1 1,-1-1 0,-3 0-68,2-1-103,1 2 0,0 0 0,1 1 0,-10 5 103,24-9-284,0 2 1,0-1-1,1 0 1,0 1-1,-1 0 1,2 0-1,-1 1 1,0 0-1,1-1 1,0 1-1,0 1 1,0-1-1,1 1 1,-3 4 283,-5 12-1689</inkml:trace>
  <inkml:trace contextRef="#ctx0" brushRef="#br1" timeOffset="15104.56">19535 702 5177,'5'-7'1328,"0"3"321,2 12-1393,1 8-528,1 8 56,-2 6-16,-4 5 40,-5-3 56,1-8 64,-1 8 16,-2-8 32,4-1 0,0-7-64,-1 1-425,-1-11-335,4-4-592,-1-3-328</inkml:trace>
  <inkml:trace contextRef="#ctx0" brushRef="#br1" timeOffset="15470.069">19623 617 1072,'-6'-43'2035,"3"25"-1361,0 1 1,1-1-1,1 1 0,1-1 1,2-13-675,-1 29 11,0 1-1,0-1 1,0 0 0,0 1 0,1-1 0,-1 1 0,0-1 0,1 1-1,-1 0 1,1 0 0,-1-1 0,1 1 0,0 0 0,0 0 0,-1 1 0,1-1-1,0 0 1,0 1 0,0-1 0,0 1 0,0-1 0,0 1 0,0 0-1,0 0 1,0 0 0,0 0 0,0 0 0,0 0-11,8 0 62,0 0 1,1 0-1,-1 1 0,0 1 1,3 0-63,7 5 39,0 2-1,0-1 1,-1 2 0,0 1-1,-1 0 1,-1 1 0,0 1-1,0 1 1,-1 0-39,-15-13 18,1 0 0,-1 0 0,1 1 0,-1-1 0,0 0 0,0 0 0,0 1 0,0-1 0,0 0 0,0 1 0,0-1 0,0 1 0,0 0 0,-1-1 0,1 1 0,-1-1 0,1 1 0,-1 0 0,1 0 0,-1-1 0,0 1 0,0 0 0,0 0 0,0-1 0,0 1 0,0 0 0,-1-1 0,1 1 0,-1 0 0,1-1 0,-1 1 0,1 0 0,-1-1 0,0 1 0,0-1 0,0 1 0,0-1 0,0 1-18,-2 1 34,0 1 0,-1-1 1,0 0-1,1 0 0,-1 0 0,0 0 1,0-1-1,0 0 0,-1 0 0,1 0 1,-1 0-1,-3 1-34,-107 17-40,92-17-509,-1 0 1,0 2-1,1 0 1,0 2-1,0 0 1,0 2-1,-4 3 549,-10 8-1801</inkml:trace>
  <inkml:trace contextRef="#ctx0" brushRef="#br1" timeOffset="18967.618">3958 3497 800,'-7'-15'6481,"-9"7"-4963,-28 4-1515,25 6 64,0 1 0,1 1 0,-1 1 0,1 0-1,-6 3-66,13-4-14,0 0-1,0 1 0,1 0 0,-1 1 1,1 0-1,1 1 0,-1 0 0,1 0 0,0 1 1,-2 2 14,9-6-23,0-1 0,0 0 1,0 0-1,1 1 0,-1-1 1,1 1-1,0 0 0,0-1 1,0 1-1,0 0 0,1 0 1,-1-1-1,1 1 1,0 0-1,0 0 0,0 0 1,1-1-1,0 1 0,0 3 23,3 9-86,1 0-1,1-1 1,0 0 0,1 1 86,3 7-63,-6-15 50,0 0 0,1 0 0,-1-1 0,2 1 0,-1-1-1,1 0 1,0 0 0,0-1 0,1 0 0,0 0 0,1 0 13,16 11 4,1-1-1,20 9-3,18 11 21,-47-27 2,-14-8-6,0 0-1,1 0 0,-1 0 1,0 0-1,0 0 1,1 0-1,-1 1 1,0-1-1,0 1 1,-1 0-1,1-1 1,0 1-1,-1 0 0,1 0 1,-1 0-1,1 0 1,-1 0-1,0 0 1,1 3-17,-49 11 913,26-7-984,-76 28 827,88-34-842,1-1 0,-1 0 0,0 0-1,1-1 1,-1 0 0,0 0 0,0-1-1,0 0 1,0-1 0,-6-1 86,15 2-8,-1 0-101,1 0 0,-1 0-1,1 0 1,-1 0 0,1 0 0,0-1-1,-1 1 1,1 0 0,0 0 0,-1 0-1,1 0 1,-1 0 0,1-1 0,0 1-1,-1 0 1,1 0 0,0-1-1,-1 1 1,1 0 0,0-1 0,0 1-1,-1 0 1,1 0 0,0-1 0,0 1-1,0-1 1,-1 1 0,1 0 0,0-1-1,0 1 1,0-1 0,0 1 0,0 0-1,0-1 1,0 1 0,0-1-1,0 1 1,0 0 0,0-1 0,0 0 109,-1-5-2103</inkml:trace>
  <inkml:trace contextRef="#ctx0" brushRef="#br1" timeOffset="19704.136">4442 3517 768,'0'0'98,"-1"0"-1,1 0 1,0 0-1,0 0 1,-1 0-1,1 0 1,0 0-1,0 0 1,-1 0 0,1 0-1,0 0 1,0-1-1,0 1 1,-1 0-1,1 0 1,0 0-1,0 0 1,0 0-1,-1 0 1,1-1-1,0 1 1,0 0 0,0 0-1,0 0 1,-1-1-1,1 1 1,0 0-1,0 0 1,0 0-1,0-1 1,0 1-1,0 0 1,0 0-1,0-1 1,0 1 0,0 0-1,0 0 1,0 0-1,0-1 1,0 1-1,0 0 1,0 0-1,0-1 1,0 1-1,0 0 1,0 0-1,0-1 1,0 1 0,0 0-1,0 0 1,0 0-1,1-1 1,-1 1-1,0 0 1,0 0-1,0 0 1,0 0-1,1-1 1,-1 1-1,0 0 1,0 0 0,0 0-1,1 0 1,-1 0-1,0-1 1,0 1-1,0 0 1,1 0-1,-1 0-97,-28 2 2610,14-1-3221,-5 1 679,-1 0 1,1 1-1,0 1 1,0 1-1,1 1 0,-1 0 1,1 1-1,1 1 1,-2 2-69,12-6-123,0 0 0,1 0 1,0 1-1,0 0 0,0 0 0,0 0 1,1 1-1,0-1 0,-2 5 123,6-8-62,0 0-1,0 1 1,0-1-1,0 1 1,1 0-1,-1-1 1,1 1 0,0-1-1,0 1 1,0 0-1,0-1 1,0 1-1,1 0 1,-1-1-1,1 1 1,-1-1 0,1 1-1,0-1 1,0 1-1,0-1 1,0 1-1,1-1 1,-1 0 0,1 0-1,-1 0 1,1 0-1,0 0 1,0 0-1,0 0 1,2 1 62,21 21-25,1-1 1,2-1-1,0-2 0,14 7 25,58 44 22,-72-40 8,-27-30-13,1 0 1,-1 1-1,-1-1 1,1 0-1,0 1 1,0-1-1,0 1 1,-1 0-1,1-1 1,-1 1-1,1-1 1,-1 1-1,0 0 1,0-1-1,0 1 0,0 0 1,0-1-1,0 1 1,0 0-1,0 0 1,-1-1-1,1 1-17,-18 4 630,-1 2-488,-2 0 127,1 0 0,-1-2 1,0 0-1,-1-1 0,-21 2-269,-38 0 407,-20-2-407,102-6-738,1 0-5235,-1 1 3815</inkml:trace>
  <inkml:trace contextRef="#ctx0" brushRef="#br1" timeOffset="20053.137">4804 3423 6153,'0'0'65,"1"0"-1,-1 0 1,0 0 0,1 0-1,-1 0 1,1 0-1,-1 0 1,0 0 0,1 1-1,-1-1 1,0 0-1,1 0 1,-1 0-1,0 0 1,1 1 0,-1-1-1,0 0 1,1 0-1,-1 0 1,0 1-1,0-1 1,1 0 0,-1 1-1,0-1 1,0 0-1,0 1 1,1-1-1,-1 0 1,0 1 0,0-1-1,0 0 1,0 1-1,0-1 1,0 0-1,0 1 1,0-1 0,0 0-1,0 1 1,0-1-1,0 1 1,0-1 0,0 0-1,0 1 1,0-1-1,0 0 1,0 1-1,0-1 1,0 0 0,-1 1-1,1-1 1,0 0-65,-10 33-624,5-18 868,-6 27-167,2 1 0,1 0-1,3 0 1,1 9-77,-1 67-885,4-2-4082,3-113 2893</inkml:trace>
  <inkml:trace contextRef="#ctx0" brushRef="#br1" timeOffset="20420.138">4696 3719 6577,'42'-3'1573,"103"-7"-1712,-121 7 71,-1-2-1,1-1 1,-1-1-1,-1 0 1,1-2 0,-1-1-1,5-3 69,18-12-509,-37 19-1597,-7 6 590</inkml:trace>
  <inkml:trace contextRef="#ctx0" brushRef="#br1" timeOffset="20853.146">5170 3476 6785,'12'-25'396,"-10"20"-143,0 0-1,0 0 1,1 0-1,0 0 1,0 0-1,0 1 1,1-1-1,-1 1 1,2-1-253,-8 11-70,0 1 0,1 0 0,0-1 0,1 1 1,-1 0-1,1 0 0,0 0 0,1 0 0,0 0 0,0-1 0,1 8 70,-1 5-63,-3 106 45,3-61 79,-2-1-1,-4 1 1,-6 23-61,7-68 132,4-18-4102,1-2 1631</inkml:trace>
  <inkml:trace contextRef="#ctx0" brushRef="#br1" timeOffset="76616.241">1513 2947 4097,'0'2'69,"1"0"-1,-1 0 1,1-1 0,-1 1 0,1 0-1,-1-1 1,1 1 0,0 0 0,0-1 0,0 1-1,0-1 1,0 1 0,0-1 0,0 0-1,0 1 1,0-1 0,1 0 0,-1 0-1,1 0 1,-1 0 0,1 0 0,-1 0-1,1 0 1,-1-1 0,1 1-69,45 19-346,-39-18 489,64 23-178,-57-21 26,-1 1 0,1 0 0,-1 1 0,0 1 0,0 0 0,0 1 9,11 10 11,-13-9 0,0-1 0,0 0-1,1 0 1,0-1 0,0-1 0,1 0 0,0-1-11,13 8-300,-21-10 5611,-70 22-4939,47-18-326,-1 0-1,0-1 0,0-1 1,0 0-1,-8 0-45,-13 8-28,27-7-4304,3 13 2235,9-18 1222</inkml:trace>
  <inkml:trace contextRef="#ctx0" brushRef="#br1" timeOffset="78411.524">1911 3268 1224,'-36'4'8579,"-17"10"-8270,19-5-193,22-7-235,1 1 0,-1-1 0,0 2 1,1 0-1,0 0 0,0 1 1,0 0-1,-9 7 119,14-13-1129,0 0-2630,5 1 1770</inkml:trace>
  <inkml:trace contextRef="#ctx0" brushRef="#br1" timeOffset="80096.05">1297 3237 3537,'-126'-2'2626,"119"2"-2663,-4 0 104,0 0 0,0-1 0,1 0 0,-1-1 0,-3-1-67,-32-8 1701,1-3-1,-13-6-1700,40 13-28,0-2 0,1 0 0,1-1 0,0 0 0,0-1 0,1-1 0,-3-4 28,-21-18-62,2-1-1,2-3 1,2 0 0,-21-31 62,36 37 31,1 0 1,2-1 0,1-1-1,1 0 1,2-1-1,2-2-31,-4-7 401,-2 0-1,-1 1 1,-13-21-401,14 35 117,-1-1 0,-1 2 0,-2 0 0,0 1 0,-2 1 0,-23-21-117,-32-30-30,58 57-284,0 1 1,-1 0-1,-1 1 0,-1 1 0,0 1 0,-1 1 1,-1 1-1,-11-5 314,23 16-2038,1 5-189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3D5B-8B47-4E39-A8C2-4EF88FB6D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7815-A756-4779-99D6-E5DC190E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15C7-5E94-4DCB-85B4-133D874C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E161-8300-414E-927E-417BA43F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CC7E-5443-4032-8B00-D786F987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EDE3-98D1-4960-A488-4CD05B89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7D142-0397-4619-9576-35EC313A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24DA-BE0A-4D74-93BC-9F4D0146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B8FC-3ACB-46F7-9132-250F3A02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FE7A-D66A-43CF-8885-28694AD4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F5386-B1DE-4180-A2F8-7587E9508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E3121-DE90-486D-B286-77446CE3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27D6-4525-45DD-8731-843A56ED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4E3D-E033-428B-BFB0-0F7B0DD0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FA6E-0B39-445E-B00D-67FC4881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BA0-A3FB-4487-9E44-97469679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141B-1011-4F6A-A5A8-E9B733D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F36D-E0E7-4E60-8B83-FD1F09AE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9822-896F-4B3B-825F-66A1725C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2A10-1DC3-44DE-9D96-D5B274D0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8DFD-6E73-48E2-A89B-CEAAF854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53B63-482C-41C8-BA7D-AF977856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8580-D005-42CB-8DC7-7A9FF66B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EEB3-6F70-4668-9CC7-8EE8CB5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3F95-867E-4C9D-BF7C-1B9D6EEE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FC0A-FF57-4063-8F2B-2D11DA39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CEEC-5DEA-41CC-908B-0151C758A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735E2-742A-40CF-8C79-EC25E0FF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2D6FC-5C52-4114-87D1-6608EBD7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E62C-45F5-4467-BC3B-991128F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F8C6C-6D15-4292-8389-69097B8E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CA06-BC9A-443B-89C2-7A793370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B0189-D6FC-408B-84D7-4EA477E6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1CF67-6C0D-4F16-B74E-25E91DBC8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9A838-7F21-4EC4-9547-D31B37159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C6906-BB87-4E12-ADF7-451B8E5CF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10450-1364-4D9B-8BB0-7819135A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24185-CB62-445A-91BC-45EEE4A3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65D62-A9FC-4670-AA91-4F2C1D4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051C-4769-4AFB-8F23-E14210E1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F7333-FE69-44DA-935D-2E3ECDAF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0348-F4EB-43DE-B4A1-4E428DA2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C8DE-7CFB-44FA-9E46-4214EED7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A4638-A820-4BBD-AA8C-754A01FA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1D056-E215-40AE-917D-9C0DC033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B1A5D-5C7D-4F74-A447-E8BE1E6F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0588-A19E-4265-A240-1B27B893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41F8-BEAB-4940-B6E5-4E67F0B4F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FBFFA-B563-4ED1-9665-93933918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80D7D-F3AC-4EF9-9C5F-B1A462C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CEE63-1308-4751-ABD4-384861B0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E291-F497-42AE-9CB9-8EA5EF6D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78BD-7235-4387-8559-A6FFC103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6C04C-0AB3-49C6-9C4C-D05A94AD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3853F-2EA9-4406-8A3D-B90334ED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774-4610-41DD-B6D0-1A1834DA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35C7-988A-40B2-B39E-A6183043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1D4C-B480-4A00-BD66-F95ED520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8F599-3BB8-4DAA-AB1C-6F5F902D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B7B9-D616-43A0-BC92-03ED2375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3DF7-544A-452A-B79A-231E64775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C4B4-B11D-4BA3-8C00-7F0E08DA9463}" type="datetimeFigureOut">
              <a:rPr lang="en-US" smtClean="0"/>
              <a:t>24.09.2018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045F-D51D-4BB1-8273-5D679FD9A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F7136-40FB-48F0-BDB2-4DCE355FF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AEC5C-449E-4E83-A0C9-902CD03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ED4AA-AFA3-43E6-B3AE-67BE32D46CDC}"/>
              </a:ext>
            </a:extLst>
          </p:cNvPr>
          <p:cNvSpPr/>
          <p:nvPr/>
        </p:nvSpPr>
        <p:spPr>
          <a:xfrm>
            <a:off x="988541" y="858796"/>
            <a:ext cx="2193324" cy="3586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59E1D6-360F-42E0-BC19-E2BB423D5721}"/>
              </a:ext>
            </a:extLst>
          </p:cNvPr>
          <p:cNvSpPr/>
          <p:nvPr/>
        </p:nvSpPr>
        <p:spPr>
          <a:xfrm>
            <a:off x="4528751" y="2601097"/>
            <a:ext cx="2063579" cy="135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jumpbox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02357-EA2E-482E-9EC7-A3C92ACFD552}"/>
              </a:ext>
            </a:extLst>
          </p:cNvPr>
          <p:cNvSpPr/>
          <p:nvPr/>
        </p:nvSpPr>
        <p:spPr>
          <a:xfrm>
            <a:off x="8532341" y="1241854"/>
            <a:ext cx="2279821" cy="135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wcli0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7259BF-89C3-46A1-85FC-BF2797849045}"/>
              </a:ext>
            </a:extLst>
          </p:cNvPr>
          <p:cNvSpPr/>
          <p:nvPr/>
        </p:nvSpPr>
        <p:spPr>
          <a:xfrm>
            <a:off x="1440016" y="1167714"/>
            <a:ext cx="1148725" cy="6672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RDP client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AE9528-CB0C-477E-85BA-927D657034DF}"/>
              </a:ext>
            </a:extLst>
          </p:cNvPr>
          <p:cNvSpPr/>
          <p:nvPr/>
        </p:nvSpPr>
        <p:spPr>
          <a:xfrm>
            <a:off x="1510840" y="2761736"/>
            <a:ext cx="1148725" cy="6672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client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6AA8002-0A3A-4A6C-B94A-0CBFA88B3B1C}"/>
                  </a:ext>
                </a:extLst>
              </p14:cNvPr>
              <p14:cNvContentPartPr/>
              <p14:nvPr/>
            </p14:nvContentPartPr>
            <p14:xfrm>
              <a:off x="1641104" y="1791331"/>
              <a:ext cx="156960" cy="117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6AA8002-0A3A-4A6C-B94A-0CBFA88B3B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2464" y="1782331"/>
                <a:ext cx="174600" cy="11923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5E7951D-5E28-4B38-9AC5-E7E61EF1CA8B}"/>
              </a:ext>
            </a:extLst>
          </p:cNvPr>
          <p:cNvSpPr txBox="1"/>
          <p:nvPr/>
        </p:nvSpPr>
        <p:spPr>
          <a:xfrm>
            <a:off x="1845816" y="257707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127.0.0.1:3391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E08B90-702E-4382-B03F-A5DE57FE3A06}"/>
              </a:ext>
            </a:extLst>
          </p:cNvPr>
          <p:cNvSpPr txBox="1"/>
          <p:nvPr/>
        </p:nvSpPr>
        <p:spPr>
          <a:xfrm>
            <a:off x="7825979" y="223793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192.168.0.40:3389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0951FD1-31FD-4CB4-A68D-70152DD9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77" y="3346966"/>
            <a:ext cx="394335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DB2AD6E-C157-4F8A-AA10-DA901E415232}"/>
              </a:ext>
            </a:extLst>
          </p:cNvPr>
          <p:cNvSpPr txBox="1"/>
          <p:nvPr/>
        </p:nvSpPr>
        <p:spPr>
          <a:xfrm>
            <a:off x="1887927" y="1657177"/>
            <a:ext cx="26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127.0.0.1:3391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DA908A-5CF7-4954-983F-AF27B501EE29}"/>
                  </a:ext>
                </a:extLst>
              </p14:cNvPr>
              <p14:cNvContentPartPr/>
              <p14:nvPr/>
            </p14:nvContentPartPr>
            <p14:xfrm>
              <a:off x="2424464" y="2543371"/>
              <a:ext cx="8327520" cy="2559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DA908A-5CF7-4954-983F-AF27B501EE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5824" y="2525731"/>
                <a:ext cx="8354161" cy="25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60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Guinebertière</dc:creator>
  <cp:lastModifiedBy>Benjamin Guinebertière</cp:lastModifiedBy>
  <cp:revision>3</cp:revision>
  <dcterms:created xsi:type="dcterms:W3CDTF">2018-09-24T09:47:29Z</dcterms:created>
  <dcterms:modified xsi:type="dcterms:W3CDTF">2018-09-24T10:07:50Z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bengui@microsoft.com</vt:lpwstr>
  </property>
  <property fmtid="{D5CDD505-2E9C-101B-9397-08002B2CF9AE}" pid="5" name="MSIP_Label_f42aa342-8706-4288-bd11-ebb85995028c_SetDate">
    <vt:lpwstr>2018-09-24T09:59:57.8737564Z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