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10"/>
  </p:normalViewPr>
  <p:slideViewPr>
    <p:cSldViewPr snapToGrid="0" snapToObjects="1">
      <p:cViewPr varScale="1">
        <p:scale>
          <a:sx n="154" d="100"/>
          <a:sy n="154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3ce2b5c-f142-404d-b119-85682fffa77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5a4616d-7584-417f-978d-55c56a05412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71e2e81-806d-4222-9024-5cca441f7e3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957dcb0-a3ca-4e16-8519-fbd1b595e70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3584bbd-82b6-4892-b3b6-86b1989acad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e5fdada-a824-4ed7-be82-b56f87e7353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4e3c6b9-62f9-48e4-873d-a543af04f16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fb5e094-af1c-4d2e-9c5d-633e2b9de5e3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2f4d4af-5500-4f8d-9159-8275064d62f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7bd0491-be1c-4d41-b380-4f840534af1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ca5731a-c7a9-4a28-95ec-244f1180935f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5135323-bf37-4b95-8206-e7b11c4441b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ec60a6c-d9a9-4f72-b6c4-6a9ccc7477ce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5a95700-05b5-412a-b6a1-96c69e02dbb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47442f6-9385-4157-a5a9-fb8652949dd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Macintosh PowerPoint</Application>
  <PresentationFormat>On-screen Show (16:9)</PresentationFormat>
  <Paragraphs>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Benjamin Heindl</cp:lastModifiedBy>
  <cp:revision>2</cp:revision>
  <dcterms:created xsi:type="dcterms:W3CDTF">2023-07-17T01:00:46Z</dcterms:created>
  <dcterms:modified xsi:type="dcterms:W3CDTF">2023-07-17T01:02:23Z</dcterms:modified>
</cp:coreProperties>
</file>