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680f231045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680f231045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680f231045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680f231045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680f23104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680f23104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680f23104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680f23104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680f23104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680f23104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680f23104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680f23104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680f231045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680f231045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680f231045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680f231045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680f231045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680f231045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680f231045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680f231045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CBOW + NN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Bayesian Buccanneers</a:t>
            </a:r>
            <a:br>
              <a:rPr lang="en"/>
            </a:br>
            <a:r>
              <a:rPr lang="en"/>
              <a:t>Ben, Umut, Tomas, AJ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22" title="Screenshot 2025-06-13 at 16.42.29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0301" y="509850"/>
            <a:ext cx="5781200" cy="3653924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2"/>
          <p:cNvSpPr txBox="1"/>
          <p:nvPr/>
        </p:nvSpPr>
        <p:spPr>
          <a:xfrm>
            <a:off x="1619525" y="3903850"/>
            <a:ext cx="24693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Real Upvotes: 118</a:t>
            </a:r>
            <a:endParaRPr sz="1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23" title="Screenshot 2025-06-13 at 16.52.06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775" y="99725"/>
            <a:ext cx="5681149" cy="365417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3"/>
          <p:cNvSpPr txBox="1"/>
          <p:nvPr/>
        </p:nvSpPr>
        <p:spPr>
          <a:xfrm>
            <a:off x="1079675" y="3648925"/>
            <a:ext cx="33342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Real Upvotes: 0 (We guess!)</a:t>
            </a:r>
            <a:endParaRPr sz="1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Vibe Coding to Vibe Coping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Using Natural Language to cope.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 title="Screenshot 2025-06-13 at 16.20.0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900" y="646650"/>
            <a:ext cx="7060651" cy="436687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Schema for Word2Vec, CBOW and NN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292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CBOW via GPU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6" title="Screenshot 2025-06-13 at 16.23.03.png"/>
          <p:cNvPicPr preferRelativeResize="0"/>
          <p:nvPr/>
        </p:nvPicPr>
        <p:blipFill rotWithShape="1">
          <a:blip r:embed="rId3">
            <a:alphaModFix/>
          </a:blip>
          <a:srcRect b="0" l="408" r="0" t="18850"/>
          <a:stretch/>
        </p:blipFill>
        <p:spPr>
          <a:xfrm>
            <a:off x="254900" y="864775"/>
            <a:ext cx="7705851" cy="4173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Evaluating the results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# Compute metrics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mae = mean_absolute_error(all_targets, all_preds)</a:t>
            </a:r>
            <a:br>
              <a:rPr lang="en"/>
            </a:br>
            <a:r>
              <a:rPr lang="en"/>
              <a:t>r2  = r2_score(all_targets, all_preds)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print(f"Validation MAE: {mae:.4f}")</a:t>
            </a:r>
            <a:br>
              <a:rPr lang="en"/>
            </a:br>
            <a:r>
              <a:rPr lang="en"/>
              <a:t>print(f"Validation R² : {r2:.4f}")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for p, t in list(zip(all_preds, all_targets))[:20]:</a:t>
            </a:r>
            <a:br>
              <a:rPr lang="en"/>
            </a:br>
            <a:r>
              <a:rPr lang="en"/>
              <a:t>    print(f"  Predicted: {p}  |  Actual: {t}")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7" title="First validation prediction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8424" y="496075"/>
            <a:ext cx="3248700" cy="408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Luck 🍀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When we thought predictions can’t get worse...</a:t>
            </a:r>
            <a:endParaRPr/>
          </a:p>
        </p:txBody>
      </p:sp>
      <p:pic>
        <p:nvPicPr>
          <p:cNvPr id="89" name="Google Shape;89;p18" title="1000073071.jpg"/>
          <p:cNvPicPr preferRelativeResize="0"/>
          <p:nvPr/>
        </p:nvPicPr>
        <p:blipFill rotWithShape="1">
          <a:blip r:embed="rId3">
            <a:alphaModFix/>
          </a:blip>
          <a:srcRect b="13800" l="861" r="1262" t="17300"/>
          <a:stretch/>
        </p:blipFill>
        <p:spPr>
          <a:xfrm>
            <a:off x="5783300" y="879775"/>
            <a:ext cx="2834175" cy="3543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Streamlit UI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New Venv</a:t>
            </a:r>
            <a:br>
              <a:rPr lang="en"/>
            </a:br>
            <a:r>
              <a:rPr lang="en"/>
              <a:t>Requirements.txt</a:t>
            </a:r>
            <a:br>
              <a:rPr lang="en"/>
            </a:br>
            <a:r>
              <a:rPr lang="en"/>
              <a:t>Upload the .py code</a:t>
            </a:r>
            <a:br>
              <a:rPr lang="en"/>
            </a:br>
            <a:r>
              <a:rPr lang="en"/>
              <a:t>Upload the embeddings</a:t>
            </a:r>
            <a:br>
              <a:rPr lang="en"/>
            </a:br>
            <a:r>
              <a:rPr lang="en"/>
              <a:t>Run...</a:t>
            </a:r>
            <a:endParaRPr/>
          </a:p>
        </p:txBody>
      </p:sp>
      <p:pic>
        <p:nvPicPr>
          <p:cNvPr id="96" name="Google Shape;96;p19" title="Screenshot 2025-06-13 at 16.35.31.png"/>
          <p:cNvPicPr preferRelativeResize="0"/>
          <p:nvPr/>
        </p:nvPicPr>
        <p:blipFill rotWithShape="1">
          <a:blip r:embed="rId3">
            <a:alphaModFix/>
          </a:blip>
          <a:srcRect b="28860" l="22769" r="23067" t="13023"/>
          <a:stretch/>
        </p:blipFill>
        <p:spPr>
          <a:xfrm>
            <a:off x="2784175" y="154950"/>
            <a:ext cx="3773184" cy="2476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Points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1. Aj: Utilising SQL queries to speed up data parsing - Setting up evaluation/validation as early as possible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/>
              <a:t>2. </a:t>
            </a:r>
            <a:r>
              <a:rPr lang="en" sz="1300"/>
              <a:t>Tomas: Training monitoring + understanding, then scaling up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/>
              <a:t>3. Umut: Different CBOW embeddings, Feature engineering. Keeping it simple works best. Learning Rate makes big difference... Getting a simple model to work is and then tweaking is the best way to progress... 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/>
              <a:t>4. Ben: sshing into remote GPU, playing with the </a:t>
            </a:r>
            <a:r>
              <a:rPr lang="en" sz="1300"/>
              <a:t>parameters</a:t>
            </a:r>
            <a:r>
              <a:rPr lang="en" sz="1300"/>
              <a:t> in word2vec &amp; understanding relationships.  </a:t>
            </a:r>
            <a:endParaRPr sz="13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21" title="Screenshot 2025-06-13 at 16.39.2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928" y="1214625"/>
            <a:ext cx="4565249" cy="299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1" title="Screenshot 2025-06-13 at 16.41.21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1995" y="1365075"/>
            <a:ext cx="4085098" cy="26925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1"/>
          <p:cNvSpPr txBox="1"/>
          <p:nvPr/>
        </p:nvSpPr>
        <p:spPr>
          <a:xfrm>
            <a:off x="774775" y="3783275"/>
            <a:ext cx="24693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Real Upvotes: 942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112" name="Google Shape;112;p21"/>
          <p:cNvSpPr txBox="1"/>
          <p:nvPr/>
        </p:nvSpPr>
        <p:spPr>
          <a:xfrm>
            <a:off x="5020975" y="3831300"/>
            <a:ext cx="24693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Real Upvotes: 727</a:t>
            </a:r>
            <a:endParaRPr sz="1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