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A717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601B53-9C2E-4303-AACD-5F7062927F25}" v="65" dt="2020-03-29T22:28:26.5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uce Mark" userId="816b9cc1b8e7bb9c" providerId="LiveId" clId="{EE601B53-9C2E-4303-AACD-5F7062927F25}"/>
    <pc:docChg chg="undo redo custSel mod addSld delSld modSld">
      <pc:chgData name="Bruce Mark" userId="816b9cc1b8e7bb9c" providerId="LiveId" clId="{EE601B53-9C2E-4303-AACD-5F7062927F25}" dt="2020-03-29T22:31:21.983" v="2443" actId="20577"/>
      <pc:docMkLst>
        <pc:docMk/>
      </pc:docMkLst>
      <pc:sldChg chg="del">
        <pc:chgData name="Bruce Mark" userId="816b9cc1b8e7bb9c" providerId="LiveId" clId="{EE601B53-9C2E-4303-AACD-5F7062927F25}" dt="2020-03-29T21:50:32.522" v="1181" actId="2696"/>
        <pc:sldMkLst>
          <pc:docMk/>
          <pc:sldMk cId="1002849885" sldId="256"/>
        </pc:sldMkLst>
      </pc:sldChg>
      <pc:sldChg chg="modSp">
        <pc:chgData name="Bruce Mark" userId="816b9cc1b8e7bb9c" providerId="LiveId" clId="{EE601B53-9C2E-4303-AACD-5F7062927F25}" dt="2020-03-29T22:28:27.312" v="2439" actId="20577"/>
        <pc:sldMkLst>
          <pc:docMk/>
          <pc:sldMk cId="2746734123" sldId="257"/>
        </pc:sldMkLst>
        <pc:spChg chg="mod">
          <ac:chgData name="Bruce Mark" userId="816b9cc1b8e7bb9c" providerId="LiveId" clId="{EE601B53-9C2E-4303-AACD-5F7062927F25}" dt="2020-03-29T21:50:40.413" v="1182" actId="14100"/>
          <ac:spMkLst>
            <pc:docMk/>
            <pc:sldMk cId="2746734123" sldId="257"/>
            <ac:spMk id="2" creationId="{C34B3013-BAC6-4F64-97F3-76079CDEB59C}"/>
          </ac:spMkLst>
        </pc:spChg>
        <pc:spChg chg="mod">
          <ac:chgData name="Bruce Mark" userId="816b9cc1b8e7bb9c" providerId="LiveId" clId="{EE601B53-9C2E-4303-AACD-5F7062927F25}" dt="2020-03-29T22:28:27.312" v="2439" actId="20577"/>
          <ac:spMkLst>
            <pc:docMk/>
            <pc:sldMk cId="2746734123" sldId="257"/>
            <ac:spMk id="3" creationId="{0C7F5C6F-DA9D-494E-B39A-E6BD2E5186C3}"/>
          </ac:spMkLst>
        </pc:spChg>
      </pc:sldChg>
      <pc:sldChg chg="addSp delSp modSp add mod setBg setClrOvrMap">
        <pc:chgData name="Bruce Mark" userId="816b9cc1b8e7bb9c" providerId="LiveId" clId="{EE601B53-9C2E-4303-AACD-5F7062927F25}" dt="2020-03-29T22:29:46.121" v="2440" actId="20577"/>
        <pc:sldMkLst>
          <pc:docMk/>
          <pc:sldMk cId="130543392" sldId="258"/>
        </pc:sldMkLst>
        <pc:spChg chg="del mod">
          <ac:chgData name="Bruce Mark" userId="816b9cc1b8e7bb9c" providerId="LiveId" clId="{EE601B53-9C2E-4303-AACD-5F7062927F25}" dt="2020-03-29T21:39:03.387" v="606" actId="21"/>
          <ac:spMkLst>
            <pc:docMk/>
            <pc:sldMk cId="130543392" sldId="258"/>
            <ac:spMk id="2" creationId="{9B0EDDE7-0A9F-4073-A625-BECE90FB6248}"/>
          </ac:spMkLst>
        </pc:spChg>
        <pc:spChg chg="del">
          <ac:chgData name="Bruce Mark" userId="816b9cc1b8e7bb9c" providerId="LiveId" clId="{EE601B53-9C2E-4303-AACD-5F7062927F25}" dt="2020-03-29T21:38:55.112" v="605"/>
          <ac:spMkLst>
            <pc:docMk/>
            <pc:sldMk cId="130543392" sldId="258"/>
            <ac:spMk id="3" creationId="{CAF014B8-6B91-4F73-A182-F65428CB10F1}"/>
          </ac:spMkLst>
        </pc:spChg>
        <pc:spChg chg="add mod ord">
          <ac:chgData name="Bruce Mark" userId="816b9cc1b8e7bb9c" providerId="LiveId" clId="{EE601B53-9C2E-4303-AACD-5F7062927F25}" dt="2020-03-29T22:29:46.121" v="2440" actId="20577"/>
          <ac:spMkLst>
            <pc:docMk/>
            <pc:sldMk cId="130543392" sldId="258"/>
            <ac:spMk id="4" creationId="{6AC4C613-6A80-4BEB-91CA-D50F5EC8892B}"/>
          </ac:spMkLst>
        </pc:spChg>
        <pc:spChg chg="add del mod">
          <ac:chgData name="Bruce Mark" userId="816b9cc1b8e7bb9c" providerId="LiveId" clId="{EE601B53-9C2E-4303-AACD-5F7062927F25}" dt="2020-03-29T21:42:38.718" v="757"/>
          <ac:spMkLst>
            <pc:docMk/>
            <pc:sldMk cId="130543392" sldId="258"/>
            <ac:spMk id="5" creationId="{756B7976-39C3-4024-A604-E25185E1337B}"/>
          </ac:spMkLst>
        </pc:spChg>
        <pc:spChg chg="add del mod">
          <ac:chgData name="Bruce Mark" userId="816b9cc1b8e7bb9c" providerId="LiveId" clId="{EE601B53-9C2E-4303-AACD-5F7062927F25}" dt="2020-03-29T21:54:58.691" v="1222" actId="11529"/>
          <ac:spMkLst>
            <pc:docMk/>
            <pc:sldMk cId="130543392" sldId="258"/>
            <ac:spMk id="6" creationId="{7C2B7C6F-4B1D-4DF2-83AC-05C06B473C5A}"/>
          </ac:spMkLst>
        </pc:spChg>
        <pc:spChg chg="add mod">
          <ac:chgData name="Bruce Mark" userId="816b9cc1b8e7bb9c" providerId="LiveId" clId="{EE601B53-9C2E-4303-AACD-5F7062927F25}" dt="2020-03-29T22:14:42.586" v="1582" actId="208"/>
          <ac:spMkLst>
            <pc:docMk/>
            <pc:sldMk cId="130543392" sldId="258"/>
            <ac:spMk id="7" creationId="{0D6CDC79-B86B-416C-91A9-3D143F7DA320}"/>
          </ac:spMkLst>
        </pc:spChg>
        <pc:spChg chg="add mod">
          <ac:chgData name="Bruce Mark" userId="816b9cc1b8e7bb9c" providerId="LiveId" clId="{EE601B53-9C2E-4303-AACD-5F7062927F25}" dt="2020-03-29T22:22:45.629" v="2037" actId="208"/>
          <ac:spMkLst>
            <pc:docMk/>
            <pc:sldMk cId="130543392" sldId="258"/>
            <ac:spMk id="8" creationId="{A0F76172-C875-476D-B495-0E2AB44BBEE1}"/>
          </ac:spMkLst>
        </pc:spChg>
        <pc:spChg chg="add del mod">
          <ac:chgData name="Bruce Mark" userId="816b9cc1b8e7bb9c" providerId="LiveId" clId="{EE601B53-9C2E-4303-AACD-5F7062927F25}" dt="2020-03-29T22:15:33.889" v="1588" actId="21"/>
          <ac:spMkLst>
            <pc:docMk/>
            <pc:sldMk cId="130543392" sldId="258"/>
            <ac:spMk id="16" creationId="{A2B61F86-1F5C-4946-9302-B0931738387D}"/>
          </ac:spMkLst>
        </pc:spChg>
        <pc:spChg chg="add mod">
          <ac:chgData name="Bruce Mark" userId="816b9cc1b8e7bb9c" providerId="LiveId" clId="{EE601B53-9C2E-4303-AACD-5F7062927F25}" dt="2020-03-29T22:16:13.833" v="1594" actId="1076"/>
          <ac:spMkLst>
            <pc:docMk/>
            <pc:sldMk cId="130543392" sldId="258"/>
            <ac:spMk id="17" creationId="{CA782772-B7E5-48BA-A4E1-B34EFCBC9232}"/>
          </ac:spMkLst>
        </pc:spChg>
        <pc:spChg chg="add del">
          <ac:chgData name="Bruce Mark" userId="816b9cc1b8e7bb9c" providerId="LiveId" clId="{EE601B53-9C2E-4303-AACD-5F7062927F25}" dt="2020-03-29T21:43:41.563" v="818" actId="26606"/>
          <ac:spMkLst>
            <pc:docMk/>
            <pc:sldMk cId="130543392" sldId="258"/>
            <ac:spMk id="73" creationId="{0671A8AE-40A1-4631-A6B8-581AFF065482}"/>
          </ac:spMkLst>
        </pc:spChg>
        <pc:spChg chg="add del">
          <ac:chgData name="Bruce Mark" userId="816b9cc1b8e7bb9c" providerId="LiveId" clId="{EE601B53-9C2E-4303-AACD-5F7062927F25}" dt="2020-03-29T21:43:41.563" v="818" actId="26606"/>
          <ac:spMkLst>
            <pc:docMk/>
            <pc:sldMk cId="130543392" sldId="258"/>
            <ac:spMk id="75" creationId="{AB58EF07-17C2-48CF-ABB0-EEF1F17CB8F0}"/>
          </ac:spMkLst>
        </pc:spChg>
        <pc:spChg chg="add del">
          <ac:chgData name="Bruce Mark" userId="816b9cc1b8e7bb9c" providerId="LiveId" clId="{EE601B53-9C2E-4303-AACD-5F7062927F25}" dt="2020-03-29T21:43:41.563" v="818" actId="26606"/>
          <ac:spMkLst>
            <pc:docMk/>
            <pc:sldMk cId="130543392" sldId="258"/>
            <ac:spMk id="77" creationId="{AF2F604E-43BE-4DC3-B983-E071523364F8}"/>
          </ac:spMkLst>
        </pc:spChg>
        <pc:spChg chg="add del">
          <ac:chgData name="Bruce Mark" userId="816b9cc1b8e7bb9c" providerId="LiveId" clId="{EE601B53-9C2E-4303-AACD-5F7062927F25}" dt="2020-03-29T21:43:41.563" v="818" actId="26606"/>
          <ac:spMkLst>
            <pc:docMk/>
            <pc:sldMk cId="130543392" sldId="258"/>
            <ac:spMk id="79" creationId="{08C9B587-E65E-4B52-B37C-ABEBB6E87928}"/>
          </ac:spMkLst>
        </pc:spChg>
        <pc:spChg chg="add del">
          <ac:chgData name="Bruce Mark" userId="816b9cc1b8e7bb9c" providerId="LiveId" clId="{EE601B53-9C2E-4303-AACD-5F7062927F25}" dt="2020-03-29T21:44:13.954" v="828" actId="26606"/>
          <ac:spMkLst>
            <pc:docMk/>
            <pc:sldMk cId="130543392" sldId="258"/>
            <ac:spMk id="1030" creationId="{16C5FA50-8D52-4617-AF91-5C7B1C8352F1}"/>
          </ac:spMkLst>
        </pc:spChg>
        <pc:spChg chg="add del">
          <ac:chgData name="Bruce Mark" userId="816b9cc1b8e7bb9c" providerId="LiveId" clId="{EE601B53-9C2E-4303-AACD-5F7062927F25}" dt="2020-03-29T21:44:13.954" v="828" actId="26606"/>
          <ac:spMkLst>
            <pc:docMk/>
            <pc:sldMk cId="130543392" sldId="258"/>
            <ac:spMk id="1031" creationId="{E223798C-12AD-4B0C-A50C-D676347D67CF}"/>
          </ac:spMkLst>
        </pc:spChg>
        <pc:picChg chg="add del mod">
          <ac:chgData name="Bruce Mark" userId="816b9cc1b8e7bb9c" providerId="LiveId" clId="{EE601B53-9C2E-4303-AACD-5F7062927F25}" dt="2020-03-29T21:42:22.162" v="756" actId="21"/>
          <ac:picMkLst>
            <pc:docMk/>
            <pc:sldMk cId="130543392" sldId="258"/>
            <ac:picMk id="1026" creationId="{BCCE7205-F2FF-4E84-B6E5-E3916C379A1B}"/>
          </ac:picMkLst>
        </pc:picChg>
        <pc:picChg chg="add mod">
          <ac:chgData name="Bruce Mark" userId="816b9cc1b8e7bb9c" providerId="LiveId" clId="{EE601B53-9C2E-4303-AACD-5F7062927F25}" dt="2020-03-29T22:16:05.234" v="1593" actId="14100"/>
          <ac:picMkLst>
            <pc:docMk/>
            <pc:sldMk cId="130543392" sldId="258"/>
            <ac:picMk id="1028" creationId="{BE2C0BFA-E7B3-4748-AB5A-F11F46D462B0}"/>
          </ac:picMkLst>
        </pc:picChg>
      </pc:sldChg>
      <pc:sldChg chg="addSp delSp modSp add mod setBg setClrOvrMap">
        <pc:chgData name="Bruce Mark" userId="816b9cc1b8e7bb9c" providerId="LiveId" clId="{EE601B53-9C2E-4303-AACD-5F7062927F25}" dt="2020-03-29T22:18:25.503" v="1613" actId="14100"/>
        <pc:sldMkLst>
          <pc:docMk/>
          <pc:sldMk cId="2555811521" sldId="259"/>
        </pc:sldMkLst>
        <pc:spChg chg="del">
          <ac:chgData name="Bruce Mark" userId="816b9cc1b8e7bb9c" providerId="LiveId" clId="{EE601B53-9C2E-4303-AACD-5F7062927F25}" dt="2020-03-29T21:53:53.450" v="1219" actId="21"/>
          <ac:spMkLst>
            <pc:docMk/>
            <pc:sldMk cId="2555811521" sldId="259"/>
            <ac:spMk id="2" creationId="{E96016A1-597A-45BC-8B78-8A8715EB4CF9}"/>
          </ac:spMkLst>
        </pc:spChg>
        <pc:spChg chg="add del mod">
          <ac:chgData name="Bruce Mark" userId="816b9cc1b8e7bb9c" providerId="LiveId" clId="{EE601B53-9C2E-4303-AACD-5F7062927F25}" dt="2020-03-29T21:56:52.102" v="1223"/>
          <ac:spMkLst>
            <pc:docMk/>
            <pc:sldMk cId="2555811521" sldId="259"/>
            <ac:spMk id="3" creationId="{7753361D-E6C8-4BA1-9852-2C7135E451C6}"/>
          </ac:spMkLst>
        </pc:spChg>
        <pc:spChg chg="add del mod">
          <ac:chgData name="Bruce Mark" userId="816b9cc1b8e7bb9c" providerId="LiveId" clId="{EE601B53-9C2E-4303-AACD-5F7062927F25}" dt="2020-03-29T21:59:22.940" v="1237"/>
          <ac:spMkLst>
            <pc:docMk/>
            <pc:sldMk cId="2555811521" sldId="259"/>
            <ac:spMk id="4" creationId="{590CAFA1-6499-4B9A-9015-ED7DA8DF76A4}"/>
          </ac:spMkLst>
        </pc:spChg>
        <pc:spChg chg="add mod">
          <ac:chgData name="Bruce Mark" userId="816b9cc1b8e7bb9c" providerId="LiveId" clId="{EE601B53-9C2E-4303-AACD-5F7062927F25}" dt="2020-03-29T22:10:50.663" v="1562" actId="5793"/>
          <ac:spMkLst>
            <pc:docMk/>
            <pc:sldMk cId="2555811521" sldId="259"/>
            <ac:spMk id="5" creationId="{99C50CCA-E8F9-477C-A156-FB18485994BD}"/>
          </ac:spMkLst>
        </pc:spChg>
        <pc:spChg chg="add del mod">
          <ac:chgData name="Bruce Mark" userId="816b9cc1b8e7bb9c" providerId="LiveId" clId="{EE601B53-9C2E-4303-AACD-5F7062927F25}" dt="2020-03-29T22:16:54.513" v="1599" actId="21"/>
          <ac:spMkLst>
            <pc:docMk/>
            <pc:sldMk cId="2555811521" sldId="259"/>
            <ac:spMk id="9" creationId="{341CDA92-1605-4F61-A8FE-4D0891446702}"/>
          </ac:spMkLst>
        </pc:spChg>
        <pc:spChg chg="add del mod">
          <ac:chgData name="Bruce Mark" userId="816b9cc1b8e7bb9c" providerId="LiveId" clId="{EE601B53-9C2E-4303-AACD-5F7062927F25}" dt="2020-03-29T22:16:51.356" v="1598" actId="21"/>
          <ac:spMkLst>
            <pc:docMk/>
            <pc:sldMk cId="2555811521" sldId="259"/>
            <ac:spMk id="10" creationId="{E3B61D94-0847-476A-ADB1-26894A1D3ED3}"/>
          </ac:spMkLst>
        </pc:spChg>
        <pc:spChg chg="add del">
          <ac:chgData name="Bruce Mark" userId="816b9cc1b8e7bb9c" providerId="LiveId" clId="{EE601B53-9C2E-4303-AACD-5F7062927F25}" dt="2020-03-29T22:16:27.318" v="1596"/>
          <ac:spMkLst>
            <pc:docMk/>
            <pc:sldMk cId="2555811521" sldId="259"/>
            <ac:spMk id="11" creationId="{B7C5A390-0918-47B2-9B52-E1D5410802F1}"/>
          </ac:spMkLst>
        </pc:spChg>
        <pc:spChg chg="add mod">
          <ac:chgData name="Bruce Mark" userId="816b9cc1b8e7bb9c" providerId="LiveId" clId="{EE601B53-9C2E-4303-AACD-5F7062927F25}" dt="2020-03-29T22:18:03.070" v="1608" actId="14100"/>
          <ac:spMkLst>
            <pc:docMk/>
            <pc:sldMk cId="2555811521" sldId="259"/>
            <ac:spMk id="12" creationId="{4D5F2CC9-EFE6-4C3C-BD35-82962F203994}"/>
          </ac:spMkLst>
        </pc:spChg>
        <pc:spChg chg="add del">
          <ac:chgData name="Bruce Mark" userId="816b9cc1b8e7bb9c" providerId="LiveId" clId="{EE601B53-9C2E-4303-AACD-5F7062927F25}" dt="2020-03-29T22:17:20.421" v="1603"/>
          <ac:spMkLst>
            <pc:docMk/>
            <pc:sldMk cId="2555811521" sldId="259"/>
            <ac:spMk id="13" creationId="{1CA686C0-4A09-439D-97DA-FC05D271F752}"/>
          </ac:spMkLst>
        </pc:spChg>
        <pc:spChg chg="add mod">
          <ac:chgData name="Bruce Mark" userId="816b9cc1b8e7bb9c" providerId="LiveId" clId="{EE601B53-9C2E-4303-AACD-5F7062927F25}" dt="2020-03-29T22:17:42.536" v="1606" actId="1076"/>
          <ac:spMkLst>
            <pc:docMk/>
            <pc:sldMk cId="2555811521" sldId="259"/>
            <ac:spMk id="14" creationId="{62FBCDBF-EBA0-491E-9A36-748E0186669D}"/>
          </ac:spMkLst>
        </pc:spChg>
        <pc:spChg chg="add mod">
          <ac:chgData name="Bruce Mark" userId="816b9cc1b8e7bb9c" providerId="LiveId" clId="{EE601B53-9C2E-4303-AACD-5F7062927F25}" dt="2020-03-29T22:18:25.503" v="1613" actId="14100"/>
          <ac:spMkLst>
            <pc:docMk/>
            <pc:sldMk cId="2555811521" sldId="259"/>
            <ac:spMk id="15" creationId="{2C1210A0-CF28-4EDE-BA72-07B5EFD0FB99}"/>
          </ac:spMkLst>
        </pc:spChg>
        <pc:spChg chg="add del">
          <ac:chgData name="Bruce Mark" userId="816b9cc1b8e7bb9c" providerId="LiveId" clId="{EE601B53-9C2E-4303-AACD-5F7062927F25}" dt="2020-03-29T22:06:56.414" v="1385" actId="26606"/>
          <ac:spMkLst>
            <pc:docMk/>
            <pc:sldMk cId="2555811521" sldId="259"/>
            <ac:spMk id="73" creationId="{867D4867-5BA7-4462-B2F6-A23F4A622AA7}"/>
          </ac:spMkLst>
        </pc:spChg>
        <pc:picChg chg="add del mod">
          <ac:chgData name="Bruce Mark" userId="816b9cc1b8e7bb9c" providerId="LiveId" clId="{EE601B53-9C2E-4303-AACD-5F7062927F25}" dt="2020-03-29T21:58:39.299" v="1235" actId="21"/>
          <ac:picMkLst>
            <pc:docMk/>
            <pc:sldMk cId="2555811521" sldId="259"/>
            <ac:picMk id="2050" creationId="{564476E5-F0DE-4D62-B890-97514EF1860F}"/>
          </ac:picMkLst>
        </pc:picChg>
        <pc:picChg chg="add mod">
          <ac:chgData name="Bruce Mark" userId="816b9cc1b8e7bb9c" providerId="LiveId" clId="{EE601B53-9C2E-4303-AACD-5F7062927F25}" dt="2020-03-29T22:13:31.163" v="1572" actId="1076"/>
          <ac:picMkLst>
            <pc:docMk/>
            <pc:sldMk cId="2555811521" sldId="259"/>
            <ac:picMk id="2052" creationId="{933590D6-5229-4895-AAB7-FA2E4ECBAF44}"/>
          </ac:picMkLst>
        </pc:picChg>
      </pc:sldChg>
      <pc:sldChg chg="modSp add">
        <pc:chgData name="Bruce Mark" userId="816b9cc1b8e7bb9c" providerId="LiveId" clId="{EE601B53-9C2E-4303-AACD-5F7062927F25}" dt="2020-03-29T22:31:21.983" v="2443" actId="20577"/>
        <pc:sldMkLst>
          <pc:docMk/>
          <pc:sldMk cId="3585071646" sldId="260"/>
        </pc:sldMkLst>
        <pc:spChg chg="mod">
          <ac:chgData name="Bruce Mark" userId="816b9cc1b8e7bb9c" providerId="LiveId" clId="{EE601B53-9C2E-4303-AACD-5F7062927F25}" dt="2020-03-29T22:19:27.674" v="1645" actId="207"/>
          <ac:spMkLst>
            <pc:docMk/>
            <pc:sldMk cId="3585071646" sldId="260"/>
            <ac:spMk id="2" creationId="{7646C9DD-C078-4EFA-B55F-C784DD8D475F}"/>
          </ac:spMkLst>
        </pc:spChg>
        <pc:spChg chg="mod">
          <ac:chgData name="Bruce Mark" userId="816b9cc1b8e7bb9c" providerId="LiveId" clId="{EE601B53-9C2E-4303-AACD-5F7062927F25}" dt="2020-03-29T22:31:21.983" v="2443" actId="20577"/>
          <ac:spMkLst>
            <pc:docMk/>
            <pc:sldMk cId="3585071646" sldId="260"/>
            <ac:spMk id="3" creationId="{D87CA5A8-53CD-4EDC-ABAE-6DF6795417D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A97BE-B2CC-43D3-BF89-095323D7C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7EDEE-C1D9-401F-BC2F-7D9043348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66F06-B80B-46F0-8974-936BDF261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75B4-3F7F-4CCB-A9F0-00E2C169D803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5DD76-814F-459D-A3A2-05DDE510D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01478-A179-4359-A737-836A67E2C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E2F5-A0BD-4538-BBE4-00F7765B2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9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E8A9A-78DF-4D11-A5EF-1BE3FB407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BE9A9-2730-4C33-AE4B-2B58526A1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2DBFF-23A3-4F90-89F0-903AD1CE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75B4-3F7F-4CCB-A9F0-00E2C169D803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41035-FEFC-471E-9B62-1D3E4658B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D57EA-AFF5-4DFA-A026-CFFB89071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E2F5-A0BD-4538-BBE4-00F7765B2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36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40E7C4-4915-40DD-97F6-00CDDAC14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DC718-2A5F-4F24-BBBC-9722114DC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36C47-4CBD-44BE-BC5E-CEEFFD0CD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75B4-3F7F-4CCB-A9F0-00E2C169D803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67B8F-109E-47E4-AA6A-ADDB64F83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6182D-E61D-4CB1-BC08-6844AE210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E2F5-A0BD-4538-BBE4-00F7765B2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86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92D1D-517B-478C-9D53-4D240D0A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96D22-8E87-4D77-BF4A-E51416189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52785-ABA6-4385-978D-B1577BE17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75B4-3F7F-4CCB-A9F0-00E2C169D803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CC4BE-0661-4BDC-A361-47037AEE0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7E636-A5CC-46C2-B80D-043AC262C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E2F5-A0BD-4538-BBE4-00F7765B2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23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16A81-968A-4D97-BC8B-C795FBBF7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52C2C-31CA-4D81-A3E3-53683BE06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256B4-4C0D-4BED-88BD-8A59E3EC5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75B4-3F7F-4CCB-A9F0-00E2C169D803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FACA7-A1DD-4567-A6AD-6ED73B8D9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59DCD-1FE5-4861-8690-2152A9470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E2F5-A0BD-4538-BBE4-00F7765B2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98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99801-0251-4E75-A11A-C55068541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B5B42-407F-4A6A-A709-A9CE12F8C8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68CFB-9842-4CEF-94D4-EB0EEC2E6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B5FD3-28D0-4FCF-BCF8-9314E5AA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75B4-3F7F-4CCB-A9F0-00E2C169D803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320D3-0986-4B4B-AA1E-D019CB697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74E0B-A21B-4EDA-9C39-5C8E4AF3C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E2F5-A0BD-4538-BBE4-00F7765B2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2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88C52-4B60-4FD0-A6AC-7F09B7B08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B359E-75E9-4ABC-B4D8-2646CA2AF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7A2D30-0A8B-4DB3-821D-5FCF95A75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2758FA-8B89-4C21-9028-87A31AA58F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6BE1C0-A542-4FF1-883F-93B2164241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5F1A4E-2D76-4462-B3BD-C2A15A55D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75B4-3F7F-4CCB-A9F0-00E2C169D803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39BB7C-1A5E-4311-9DED-985D44EF5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9E0FBB-1B9E-4DB6-AEDE-DE4949DE7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E2F5-A0BD-4538-BBE4-00F7765B2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95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6CDCC-CDCA-4FF6-A07E-36F772B0B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820034-8184-46FB-B4D1-E0AF78BF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75B4-3F7F-4CCB-A9F0-00E2C169D803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7864AA-283E-4076-938D-5B1E64224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BAFDCA-C10E-4F88-B3CF-585F2A62D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E2F5-A0BD-4538-BBE4-00F7765B2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4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42FF91-709E-470A-8FF6-42C488F8E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75B4-3F7F-4CCB-A9F0-00E2C169D803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5CA186-B994-42BB-A050-E9FD4A243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48687-2DFD-4B8A-8753-6D3C4C69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E2F5-A0BD-4538-BBE4-00F7765B2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1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60BAC-FAFC-4A25-A5CA-D5F59F4DD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BD63E-6A6E-412E-88F9-4365D9B4A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804CA-0300-47A0-93E5-787913BCA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ADB39-B55F-40F2-8772-6F77142BC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75B4-3F7F-4CCB-A9F0-00E2C169D803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721B6-996B-41E6-90DC-0CC48FC8B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7C8E9-46C1-438A-8811-D4CBC4616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E2F5-A0BD-4538-BBE4-00F7765B2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19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53945-142B-4AB0-80B1-9AA6D1110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E15D5E-3FA1-4B1B-ADD2-F7E1D9D870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471CFD-8CE5-4687-B332-CC2B0C50A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2CDA2-2501-4FD1-9103-89C23F5F7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75B4-3F7F-4CCB-A9F0-00E2C169D803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85F11-628C-4A4B-B32F-2936D0681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A2E2E-FC37-41F8-8717-44CE69480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E2F5-A0BD-4538-BBE4-00F7765B2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72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EED173-3504-42FD-884B-F6B5F6C6A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A82FC-BADE-4618-B3C0-F89CDB215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1A4F8-05F5-4983-AA07-2DA78C3A37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B75B4-3F7F-4CCB-A9F0-00E2C169D803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EFEA-0D1F-4E0F-8E89-8BE2E285B7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DCCB7-B1B0-492D-A19B-94D0D90B1C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2E2F5-A0BD-4538-BBE4-00F7765B2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52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B3013-BAC6-4F64-97F3-76079CDEB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172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Copper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>
                <a:solidFill>
                  <a:srgbClr val="C00000"/>
                </a:solidFill>
              </a:rPr>
              <a:t>/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C00000"/>
                </a:solidFill>
              </a:rPr>
              <a:t>Gold Ratio: </a:t>
            </a:r>
            <a:r>
              <a:rPr lang="en-US" sz="3200" dirty="0"/>
              <a:t> Can it predict a market downturn?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F5C6F-DA9D-494E-B39A-E6BD2E518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550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C00000"/>
                </a:solidFill>
              </a:rPr>
              <a:t>What is the Copper Gold Ratio?</a:t>
            </a:r>
            <a:r>
              <a:rPr lang="en-US" dirty="0"/>
              <a:t>  Price of copper / Price of gold</a:t>
            </a:r>
          </a:p>
          <a:p>
            <a:r>
              <a:rPr lang="en-US" dirty="0">
                <a:solidFill>
                  <a:srgbClr val="C00000"/>
                </a:solidFill>
              </a:rPr>
              <a:t>Why is it used?  </a:t>
            </a:r>
            <a:r>
              <a:rPr lang="en-US" dirty="0"/>
              <a:t>Copper is used mostly for industrial consumption and gold commonly as a store of value &amp; in jewelry. Thus the price of copper tends to be more sensitive to business cycle pressures.</a:t>
            </a:r>
          </a:p>
          <a:p>
            <a:r>
              <a:rPr lang="en-US" u="sng" dirty="0">
                <a:solidFill>
                  <a:srgbClr val="C00000"/>
                </a:solidFill>
              </a:rPr>
              <a:t>Relevant Data highlights</a:t>
            </a:r>
            <a:r>
              <a:rPr lang="en-US" dirty="0"/>
              <a:t>:</a:t>
            </a:r>
          </a:p>
          <a:p>
            <a:pPr lvl="1"/>
            <a:r>
              <a:rPr lang="en-US" u="sng" dirty="0"/>
              <a:t>Source:</a:t>
            </a:r>
            <a:r>
              <a:rPr lang="en-US" dirty="0"/>
              <a:t>  Quandl.com</a:t>
            </a:r>
          </a:p>
          <a:p>
            <a:pPr lvl="1"/>
            <a:r>
              <a:rPr lang="en-US" u="sng" dirty="0"/>
              <a:t>Pricing used</a:t>
            </a:r>
            <a:r>
              <a:rPr lang="en-US" dirty="0"/>
              <a:t>: CME-S&amp;P 500 spot month futures, CME- Gold spot month futures, &amp; CME-Copper spot month futures.</a:t>
            </a:r>
          </a:p>
          <a:p>
            <a:pPr lvl="1"/>
            <a:r>
              <a:rPr lang="en-US" dirty="0"/>
              <a:t>Settle prices for futures were used as well as daily change (“return”) of settle prices.</a:t>
            </a:r>
          </a:p>
          <a:p>
            <a:pPr lvl="1"/>
            <a:r>
              <a:rPr lang="en-US" dirty="0"/>
              <a:t>Correlation of Gold and Copper prices:  </a:t>
            </a:r>
            <a:r>
              <a:rPr lang="en-US" b="1" dirty="0"/>
              <a:t>+.88  </a:t>
            </a:r>
            <a:r>
              <a:rPr lang="en-US" dirty="0"/>
              <a:t>The prices of these commodities typically behave similarly.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734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C4C613-6A80-4BEB-91CA-D50F5EC8892B}"/>
              </a:ext>
            </a:extLst>
          </p:cNvPr>
          <p:cNvSpPr txBox="1"/>
          <p:nvPr/>
        </p:nvSpPr>
        <p:spPr>
          <a:xfrm>
            <a:off x="7981951" y="381739"/>
            <a:ext cx="381647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2018 S&amp;P % : Peak to trough return = </a:t>
            </a:r>
            <a:r>
              <a:rPr lang="en-US" dirty="0">
                <a:solidFill>
                  <a:srgbClr val="FF0000"/>
                </a:solidFill>
              </a:rPr>
              <a:t>-19.8%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S&amp;P had steep decline in 1</a:t>
            </a:r>
            <a:r>
              <a:rPr lang="en-US" baseline="30000" dirty="0"/>
              <a:t>st</a:t>
            </a:r>
            <a:r>
              <a:rPr lang="en-US" dirty="0"/>
              <a:t> Quarter of 2018.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Daily % change of Copper Gold Ratio hit “high” highs (~4%) as the S&amp;P climbed.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Daily % change of Copper Gold Ratio hit “lower” lows (~3.5%to 4%) prior to S&amp;P declining.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Daily Change % of Copper Gold ratio appears to be predictive of S&amp;P price directionality.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false sell-off signal is shown in small pink circle.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E2C0BFA-E7B3-4748-AB5A-F11F46D462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79" y="372861"/>
            <a:ext cx="7731286" cy="590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D6CDC79-B86B-416C-91A9-3D143F7DA320}"/>
              </a:ext>
            </a:extLst>
          </p:cNvPr>
          <p:cNvSpPr/>
          <p:nvPr/>
        </p:nvSpPr>
        <p:spPr>
          <a:xfrm>
            <a:off x="2981325" y="742949"/>
            <a:ext cx="1564042" cy="695234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A782772-B7E5-48BA-A4E1-B34EFCBC9232}"/>
              </a:ext>
            </a:extLst>
          </p:cNvPr>
          <p:cNvSpPr/>
          <p:nvPr/>
        </p:nvSpPr>
        <p:spPr>
          <a:xfrm>
            <a:off x="3985287" y="4204850"/>
            <a:ext cx="1564042" cy="695234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F76172-C875-476D-B495-0E2AB44BBEE1}"/>
              </a:ext>
            </a:extLst>
          </p:cNvPr>
          <p:cNvSpPr/>
          <p:nvPr/>
        </p:nvSpPr>
        <p:spPr>
          <a:xfrm>
            <a:off x="3697156" y="4454813"/>
            <a:ext cx="230819" cy="195308"/>
          </a:xfrm>
          <a:prstGeom prst="ellipse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3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C50CCA-E8F9-477C-A156-FB18485994BD}"/>
              </a:ext>
            </a:extLst>
          </p:cNvPr>
          <p:cNvSpPr txBox="1"/>
          <p:nvPr/>
        </p:nvSpPr>
        <p:spPr>
          <a:xfrm>
            <a:off x="8908531" y="381739"/>
            <a:ext cx="288989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S&amp;P % Peak to trough (this chart) return = </a:t>
            </a:r>
            <a:r>
              <a:rPr lang="en-US" dirty="0">
                <a:solidFill>
                  <a:srgbClr val="FF0000"/>
                </a:solidFill>
              </a:rPr>
              <a:t>-29%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Daily % change of Copper Gold Ratio hit “high” highs (~4%) in Sept, Nov, &amp; Dec 2019 as the S&amp;P climbed.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Daily % change of Copper Gold Ratio hit “lower” lows (3.5%to 4%) prior to S&amp;P declining in 1</a:t>
            </a:r>
            <a:r>
              <a:rPr lang="en-US" baseline="30000" dirty="0"/>
              <a:t>st</a:t>
            </a:r>
            <a:r>
              <a:rPr lang="en-US" dirty="0"/>
              <a:t> quarter 2020.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33590D6-5229-4895-AAB7-FA2E4ECBAF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22" y="381739"/>
            <a:ext cx="8105109" cy="579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D5F2CC9-EFE6-4C3C-BD35-82962F203994}"/>
              </a:ext>
            </a:extLst>
          </p:cNvPr>
          <p:cNvSpPr/>
          <p:nvPr/>
        </p:nvSpPr>
        <p:spPr>
          <a:xfrm>
            <a:off x="5743852" y="3719744"/>
            <a:ext cx="2221349" cy="87001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2FBCDBF-EBA0-491E-9A36-748E0186669D}"/>
              </a:ext>
            </a:extLst>
          </p:cNvPr>
          <p:cNvSpPr/>
          <p:nvPr/>
        </p:nvSpPr>
        <p:spPr>
          <a:xfrm>
            <a:off x="5015408" y="886471"/>
            <a:ext cx="2006463" cy="73962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C1210A0-CF28-4EDE-BA72-07B5EFD0FB99}"/>
              </a:ext>
            </a:extLst>
          </p:cNvPr>
          <p:cNvSpPr/>
          <p:nvPr/>
        </p:nvSpPr>
        <p:spPr>
          <a:xfrm>
            <a:off x="4136994" y="4589755"/>
            <a:ext cx="1358283" cy="40837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11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6C9DD-C078-4EFA-B55F-C784DD8D4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Copper Gold </a:t>
            </a:r>
            <a:r>
              <a:rPr lang="en-US" dirty="0"/>
              <a:t>Ratio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CA5A8-53CD-4EDC-ABAE-6DF679541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Copper Gold Ratio </a:t>
            </a:r>
            <a:r>
              <a:rPr lang="en-US" dirty="0"/>
              <a:t>appears to be a leading indicator of the S&amp;P 500’s performance based on the analysis done here.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More analysis needs to be done to research the reasons for false positives </a:t>
            </a:r>
            <a:r>
              <a:rPr lang="en-US"/>
              <a:t>that showed up </a:t>
            </a:r>
            <a:r>
              <a:rPr lang="en-US" dirty="0"/>
              <a:t>in some of the charts.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More precise measures on the timing of the indicator relative to market performance are also needed.</a:t>
            </a:r>
          </a:p>
        </p:txBody>
      </p:sp>
    </p:spTree>
    <p:extLst>
      <p:ext uri="{BB962C8B-B14F-4D97-AF65-F5344CB8AC3E}">
        <p14:creationId xmlns:p14="http://schemas.microsoft.com/office/powerpoint/2010/main" val="3585071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377</Words>
  <Application>Microsoft Office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Copper / Gold Ratio:  Can it predict a market downturn?</vt:lpstr>
      <vt:lpstr>PowerPoint Presentation</vt:lpstr>
      <vt:lpstr>PowerPoint Presentation</vt:lpstr>
      <vt:lpstr>Copper Gold Ratio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Mark</dc:creator>
  <cp:lastModifiedBy>Bruce Mark</cp:lastModifiedBy>
  <cp:revision>3</cp:revision>
  <dcterms:created xsi:type="dcterms:W3CDTF">2020-03-29T21:04:35Z</dcterms:created>
  <dcterms:modified xsi:type="dcterms:W3CDTF">2020-03-29T22:31:29Z</dcterms:modified>
</cp:coreProperties>
</file>