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8458B85-F7E3-4F5F-923C-18E768B61C9E}" v="51" dt="2020-03-31T00:37:47.8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38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njamin AUBRY" userId="3378e7d37fbb753c" providerId="LiveId" clId="{E8458B85-F7E3-4F5F-923C-18E768B61C9E}"/>
    <pc:docChg chg="undo custSel addSld modSld">
      <pc:chgData name="Benjamin AUBRY" userId="3378e7d37fbb753c" providerId="LiveId" clId="{E8458B85-F7E3-4F5F-923C-18E768B61C9E}" dt="2020-03-31T00:39:23.269" v="3855" actId="20577"/>
      <pc:docMkLst>
        <pc:docMk/>
      </pc:docMkLst>
      <pc:sldChg chg="modSp mod">
        <pc:chgData name="Benjamin AUBRY" userId="3378e7d37fbb753c" providerId="LiveId" clId="{E8458B85-F7E3-4F5F-923C-18E768B61C9E}" dt="2020-03-31T00:22:08.986" v="2598" actId="255"/>
        <pc:sldMkLst>
          <pc:docMk/>
          <pc:sldMk cId="3049122679" sldId="256"/>
        </pc:sldMkLst>
        <pc:spChg chg="mod">
          <ac:chgData name="Benjamin AUBRY" userId="3378e7d37fbb753c" providerId="LiveId" clId="{E8458B85-F7E3-4F5F-923C-18E768B61C9E}" dt="2020-03-30T22:03:38.310" v="1176" actId="27636"/>
          <ac:spMkLst>
            <pc:docMk/>
            <pc:sldMk cId="3049122679" sldId="256"/>
            <ac:spMk id="2" creationId="{DAB68D43-E877-470D-B8DD-DB6CF3339724}"/>
          </ac:spMkLst>
        </pc:spChg>
        <pc:spChg chg="mod">
          <ac:chgData name="Benjamin AUBRY" userId="3378e7d37fbb753c" providerId="LiveId" clId="{E8458B85-F7E3-4F5F-923C-18E768B61C9E}" dt="2020-03-31T00:22:08.986" v="2598" actId="255"/>
          <ac:spMkLst>
            <pc:docMk/>
            <pc:sldMk cId="3049122679" sldId="256"/>
            <ac:spMk id="3" creationId="{E31D26D8-E183-4B33-818F-4D57455BDAA6}"/>
          </ac:spMkLst>
        </pc:spChg>
      </pc:sldChg>
      <pc:sldChg chg="addSp delSp modSp add mod">
        <pc:chgData name="Benjamin AUBRY" userId="3378e7d37fbb753c" providerId="LiveId" clId="{E8458B85-F7E3-4F5F-923C-18E768B61C9E}" dt="2020-03-30T23:54:15.218" v="2152" actId="20577"/>
        <pc:sldMkLst>
          <pc:docMk/>
          <pc:sldMk cId="2026722820" sldId="257"/>
        </pc:sldMkLst>
        <pc:spChg chg="del mod">
          <ac:chgData name="Benjamin AUBRY" userId="3378e7d37fbb753c" providerId="LiveId" clId="{E8458B85-F7E3-4F5F-923C-18E768B61C9E}" dt="2020-03-30T22:24:41.640" v="1711" actId="478"/>
          <ac:spMkLst>
            <pc:docMk/>
            <pc:sldMk cId="2026722820" sldId="257"/>
            <ac:spMk id="2" creationId="{DAB68D43-E877-470D-B8DD-DB6CF3339724}"/>
          </ac:spMkLst>
        </pc:spChg>
        <pc:spChg chg="mod">
          <ac:chgData name="Benjamin AUBRY" userId="3378e7d37fbb753c" providerId="LiveId" clId="{E8458B85-F7E3-4F5F-923C-18E768B61C9E}" dt="2020-03-30T22:24:35.997" v="1709" actId="20577"/>
          <ac:spMkLst>
            <pc:docMk/>
            <pc:sldMk cId="2026722820" sldId="257"/>
            <ac:spMk id="3" creationId="{E31D26D8-E183-4B33-818F-4D57455BDAA6}"/>
          </ac:spMkLst>
        </pc:spChg>
        <pc:spChg chg="add del">
          <ac:chgData name="Benjamin AUBRY" userId="3378e7d37fbb753c" providerId="LiveId" clId="{E8458B85-F7E3-4F5F-923C-18E768B61C9E}" dt="2020-03-30T22:26:14.313" v="1713" actId="478"/>
          <ac:spMkLst>
            <pc:docMk/>
            <pc:sldMk cId="2026722820" sldId="257"/>
            <ac:spMk id="4" creationId="{749ADE6E-8042-4590-94B6-763769AEE100}"/>
          </ac:spMkLst>
        </pc:spChg>
        <pc:spChg chg="add mod">
          <ac:chgData name="Benjamin AUBRY" userId="3378e7d37fbb753c" providerId="LiveId" clId="{E8458B85-F7E3-4F5F-923C-18E768B61C9E}" dt="2020-03-30T23:54:15.218" v="2152" actId="20577"/>
          <ac:spMkLst>
            <pc:docMk/>
            <pc:sldMk cId="2026722820" sldId="257"/>
            <ac:spMk id="8" creationId="{0ACEA9DD-2841-4E6D-8B18-E27FA91FBBA7}"/>
          </ac:spMkLst>
        </pc:spChg>
        <pc:spChg chg="add mod">
          <ac:chgData name="Benjamin AUBRY" userId="3378e7d37fbb753c" providerId="LiveId" clId="{E8458B85-F7E3-4F5F-923C-18E768B61C9E}" dt="2020-03-30T22:56:00.533" v="2107" actId="20577"/>
          <ac:spMkLst>
            <pc:docMk/>
            <pc:sldMk cId="2026722820" sldId="257"/>
            <ac:spMk id="10" creationId="{06015CAA-7A3E-4780-ACAD-53AD80EA6487}"/>
          </ac:spMkLst>
        </pc:spChg>
        <pc:spChg chg="add mod">
          <ac:chgData name="Benjamin AUBRY" userId="3378e7d37fbb753c" providerId="LiveId" clId="{E8458B85-F7E3-4F5F-923C-18E768B61C9E}" dt="2020-03-30T23:05:32.216" v="2148" actId="1035"/>
          <ac:spMkLst>
            <pc:docMk/>
            <pc:sldMk cId="2026722820" sldId="257"/>
            <ac:spMk id="11" creationId="{820A1322-0949-4582-967D-10B511C23F17}"/>
          </ac:spMkLst>
        </pc:spChg>
        <pc:spChg chg="add mod">
          <ac:chgData name="Benjamin AUBRY" userId="3378e7d37fbb753c" providerId="LiveId" clId="{E8458B85-F7E3-4F5F-923C-18E768B61C9E}" dt="2020-03-30T23:05:16.406" v="2129" actId="1036"/>
          <ac:spMkLst>
            <pc:docMk/>
            <pc:sldMk cId="2026722820" sldId="257"/>
            <ac:spMk id="12" creationId="{9AF54A3E-4BBB-480B-B790-152AFC62A11E}"/>
          </ac:spMkLst>
        </pc:spChg>
        <pc:spChg chg="add mod">
          <ac:chgData name="Benjamin AUBRY" userId="3378e7d37fbb753c" providerId="LiveId" clId="{E8458B85-F7E3-4F5F-923C-18E768B61C9E}" dt="2020-03-30T23:05:23.974" v="2135" actId="1037"/>
          <ac:spMkLst>
            <pc:docMk/>
            <pc:sldMk cId="2026722820" sldId="257"/>
            <ac:spMk id="13" creationId="{08747FDE-F4BD-43A9-9F26-01680D9F342C}"/>
          </ac:spMkLst>
        </pc:spChg>
        <pc:spChg chg="add mod">
          <ac:chgData name="Benjamin AUBRY" userId="3378e7d37fbb753c" providerId="LiveId" clId="{E8458B85-F7E3-4F5F-923C-18E768B61C9E}" dt="2020-03-30T23:04:50.501" v="2120" actId="1076"/>
          <ac:spMkLst>
            <pc:docMk/>
            <pc:sldMk cId="2026722820" sldId="257"/>
            <ac:spMk id="14" creationId="{A3AB0EBC-B89D-4DA1-8DEC-D6D1738365ED}"/>
          </ac:spMkLst>
        </pc:spChg>
        <pc:spChg chg="add mod">
          <ac:chgData name="Benjamin AUBRY" userId="3378e7d37fbb753c" providerId="LiveId" clId="{E8458B85-F7E3-4F5F-923C-18E768B61C9E}" dt="2020-03-30T23:04:56.348" v="2122" actId="1076"/>
          <ac:spMkLst>
            <pc:docMk/>
            <pc:sldMk cId="2026722820" sldId="257"/>
            <ac:spMk id="15" creationId="{09A7F29F-5528-4F41-9BE3-EF718666F5F3}"/>
          </ac:spMkLst>
        </pc:spChg>
        <pc:spChg chg="add mod">
          <ac:chgData name="Benjamin AUBRY" userId="3378e7d37fbb753c" providerId="LiveId" clId="{E8458B85-F7E3-4F5F-923C-18E768B61C9E}" dt="2020-03-30T23:05:06.115" v="2126" actId="1076"/>
          <ac:spMkLst>
            <pc:docMk/>
            <pc:sldMk cId="2026722820" sldId="257"/>
            <ac:spMk id="16" creationId="{0F29FAAF-2C64-4929-A786-E6D3C9B5A837}"/>
          </ac:spMkLst>
        </pc:spChg>
        <pc:picChg chg="add del mod">
          <ac:chgData name="Benjamin AUBRY" userId="3378e7d37fbb753c" providerId="LiveId" clId="{E8458B85-F7E3-4F5F-923C-18E768B61C9E}" dt="2020-03-30T22:26:53.735" v="1716" actId="478"/>
          <ac:picMkLst>
            <pc:docMk/>
            <pc:sldMk cId="2026722820" sldId="257"/>
            <ac:picMk id="5" creationId="{9C49BE41-C841-4098-84FB-52418A024021}"/>
          </ac:picMkLst>
        </pc:picChg>
        <pc:picChg chg="add del mod">
          <ac:chgData name="Benjamin AUBRY" userId="3378e7d37fbb753c" providerId="LiveId" clId="{E8458B85-F7E3-4F5F-923C-18E768B61C9E}" dt="2020-03-30T22:28:03.992" v="1720" actId="478"/>
          <ac:picMkLst>
            <pc:docMk/>
            <pc:sldMk cId="2026722820" sldId="257"/>
            <ac:picMk id="6" creationId="{555E474C-0ECE-44BA-B962-AAD253F134ED}"/>
          </ac:picMkLst>
        </pc:picChg>
        <pc:picChg chg="add del mod">
          <ac:chgData name="Benjamin AUBRY" userId="3378e7d37fbb753c" providerId="LiveId" clId="{E8458B85-F7E3-4F5F-923C-18E768B61C9E}" dt="2020-03-30T22:36:16.567" v="1775" actId="478"/>
          <ac:picMkLst>
            <pc:docMk/>
            <pc:sldMk cId="2026722820" sldId="257"/>
            <ac:picMk id="7" creationId="{E5EB07DF-7652-40F0-BB89-DE66378C290C}"/>
          </ac:picMkLst>
        </pc:picChg>
        <pc:picChg chg="add mod">
          <ac:chgData name="Benjamin AUBRY" userId="3378e7d37fbb753c" providerId="LiveId" clId="{E8458B85-F7E3-4F5F-923C-18E768B61C9E}" dt="2020-03-30T23:05:00.034" v="2125" actId="1076"/>
          <ac:picMkLst>
            <pc:docMk/>
            <pc:sldMk cId="2026722820" sldId="257"/>
            <ac:picMk id="9" creationId="{8E771C35-8B09-497B-9DA8-96D58458FB84}"/>
          </ac:picMkLst>
        </pc:picChg>
      </pc:sldChg>
      <pc:sldChg chg="addSp delSp modSp add mod">
        <pc:chgData name="Benjamin AUBRY" userId="3378e7d37fbb753c" providerId="LiveId" clId="{E8458B85-F7E3-4F5F-923C-18E768B61C9E}" dt="2020-03-31T00:39:23.269" v="3855" actId="20577"/>
        <pc:sldMkLst>
          <pc:docMk/>
          <pc:sldMk cId="3835275656" sldId="258"/>
        </pc:sldMkLst>
        <pc:spChg chg="mod">
          <ac:chgData name="Benjamin AUBRY" userId="3378e7d37fbb753c" providerId="LiveId" clId="{E8458B85-F7E3-4F5F-923C-18E768B61C9E}" dt="2020-03-31T00:19:15.190" v="2329" actId="5793"/>
          <ac:spMkLst>
            <pc:docMk/>
            <pc:sldMk cId="3835275656" sldId="258"/>
            <ac:spMk id="2" creationId="{DAB68D43-E877-470D-B8DD-DB6CF3339724}"/>
          </ac:spMkLst>
        </pc:spChg>
        <pc:spChg chg="del mod">
          <ac:chgData name="Benjamin AUBRY" userId="3378e7d37fbb753c" providerId="LiveId" clId="{E8458B85-F7E3-4F5F-923C-18E768B61C9E}" dt="2020-03-30T22:56:17.719" v="2108" actId="478"/>
          <ac:spMkLst>
            <pc:docMk/>
            <pc:sldMk cId="3835275656" sldId="258"/>
            <ac:spMk id="3" creationId="{E31D26D8-E183-4B33-818F-4D57455BDAA6}"/>
          </ac:spMkLst>
        </pc:spChg>
        <pc:spChg chg="add del mod">
          <ac:chgData name="Benjamin AUBRY" userId="3378e7d37fbb753c" providerId="LiveId" clId="{E8458B85-F7E3-4F5F-923C-18E768B61C9E}" dt="2020-03-30T22:56:21.607" v="2109" actId="478"/>
          <ac:spMkLst>
            <pc:docMk/>
            <pc:sldMk cId="3835275656" sldId="258"/>
            <ac:spMk id="5" creationId="{7D336458-0FD8-4C0C-B707-9D5779E697CF}"/>
          </ac:spMkLst>
        </pc:spChg>
        <pc:spChg chg="add mod">
          <ac:chgData name="Benjamin AUBRY" userId="3378e7d37fbb753c" providerId="LiveId" clId="{E8458B85-F7E3-4F5F-923C-18E768B61C9E}" dt="2020-03-31T00:30:18.843" v="3138" actId="208"/>
          <ac:spMkLst>
            <pc:docMk/>
            <pc:sldMk cId="3835275656" sldId="258"/>
            <ac:spMk id="9" creationId="{E7990E28-3D6E-4E75-97DB-2EE7515E963D}"/>
          </ac:spMkLst>
        </pc:spChg>
        <pc:spChg chg="add mod">
          <ac:chgData name="Benjamin AUBRY" userId="3378e7d37fbb753c" providerId="LiveId" clId="{E8458B85-F7E3-4F5F-923C-18E768B61C9E}" dt="2020-03-31T00:30:18.843" v="3138" actId="208"/>
          <ac:spMkLst>
            <pc:docMk/>
            <pc:sldMk cId="3835275656" sldId="258"/>
            <ac:spMk id="10" creationId="{824D2422-13C4-4276-A99E-E9A94435AFE2}"/>
          </ac:spMkLst>
        </pc:spChg>
        <pc:spChg chg="add mod">
          <ac:chgData name="Benjamin AUBRY" userId="3378e7d37fbb753c" providerId="LiveId" clId="{E8458B85-F7E3-4F5F-923C-18E768B61C9E}" dt="2020-03-31T00:30:18.843" v="3138" actId="208"/>
          <ac:spMkLst>
            <pc:docMk/>
            <pc:sldMk cId="3835275656" sldId="258"/>
            <ac:spMk id="11" creationId="{AED0650D-AD54-43EA-9F28-8082BCAF8AA8}"/>
          </ac:spMkLst>
        </pc:spChg>
        <pc:spChg chg="add mod">
          <ac:chgData name="Benjamin AUBRY" userId="3378e7d37fbb753c" providerId="LiveId" clId="{E8458B85-F7E3-4F5F-923C-18E768B61C9E}" dt="2020-03-31T00:30:18.843" v="3138" actId="208"/>
          <ac:spMkLst>
            <pc:docMk/>
            <pc:sldMk cId="3835275656" sldId="258"/>
            <ac:spMk id="12" creationId="{E5C169FF-E679-4FCB-859B-6A9E187194FE}"/>
          </ac:spMkLst>
        </pc:spChg>
        <pc:spChg chg="add mod">
          <ac:chgData name="Benjamin AUBRY" userId="3378e7d37fbb753c" providerId="LiveId" clId="{E8458B85-F7E3-4F5F-923C-18E768B61C9E}" dt="2020-03-31T00:30:18.843" v="3138" actId="208"/>
          <ac:spMkLst>
            <pc:docMk/>
            <pc:sldMk cId="3835275656" sldId="258"/>
            <ac:spMk id="13" creationId="{8B31E92D-D4FC-4E0B-82A4-705169F914AB}"/>
          </ac:spMkLst>
        </pc:spChg>
        <pc:spChg chg="add mod">
          <ac:chgData name="Benjamin AUBRY" userId="3378e7d37fbb753c" providerId="LiveId" clId="{E8458B85-F7E3-4F5F-923C-18E768B61C9E}" dt="2020-03-31T00:30:18.843" v="3138" actId="208"/>
          <ac:spMkLst>
            <pc:docMk/>
            <pc:sldMk cId="3835275656" sldId="258"/>
            <ac:spMk id="14" creationId="{DC5D2A52-9923-479D-9AF9-30C5F3E08273}"/>
          </ac:spMkLst>
        </pc:spChg>
        <pc:spChg chg="add mod">
          <ac:chgData name="Benjamin AUBRY" userId="3378e7d37fbb753c" providerId="LiveId" clId="{E8458B85-F7E3-4F5F-923C-18E768B61C9E}" dt="2020-03-31T00:30:18.843" v="3138" actId="208"/>
          <ac:spMkLst>
            <pc:docMk/>
            <pc:sldMk cId="3835275656" sldId="258"/>
            <ac:spMk id="15" creationId="{36213C6B-201E-4234-B069-48665C4B9C90}"/>
          </ac:spMkLst>
        </pc:spChg>
        <pc:spChg chg="add mod">
          <ac:chgData name="Benjamin AUBRY" userId="3378e7d37fbb753c" providerId="LiveId" clId="{E8458B85-F7E3-4F5F-923C-18E768B61C9E}" dt="2020-03-31T00:33:35.482" v="3427" actId="1076"/>
          <ac:spMkLst>
            <pc:docMk/>
            <pc:sldMk cId="3835275656" sldId="258"/>
            <ac:spMk id="16" creationId="{EBB8FD03-C115-4511-B0FF-2485B74258EC}"/>
          </ac:spMkLst>
        </pc:spChg>
        <pc:spChg chg="add mod">
          <ac:chgData name="Benjamin AUBRY" userId="3378e7d37fbb753c" providerId="LiveId" clId="{E8458B85-F7E3-4F5F-923C-18E768B61C9E}" dt="2020-03-31T00:33:44.314" v="3429" actId="1076"/>
          <ac:spMkLst>
            <pc:docMk/>
            <pc:sldMk cId="3835275656" sldId="258"/>
            <ac:spMk id="17" creationId="{4A862594-85E2-4B39-AD8F-AB5235576868}"/>
          </ac:spMkLst>
        </pc:spChg>
        <pc:spChg chg="add mod">
          <ac:chgData name="Benjamin AUBRY" userId="3378e7d37fbb753c" providerId="LiveId" clId="{E8458B85-F7E3-4F5F-923C-18E768B61C9E}" dt="2020-03-31T00:33:59.850" v="3431" actId="1076"/>
          <ac:spMkLst>
            <pc:docMk/>
            <pc:sldMk cId="3835275656" sldId="258"/>
            <ac:spMk id="18" creationId="{643E2937-230E-411B-9435-1A02811BDC95}"/>
          </ac:spMkLst>
        </pc:spChg>
        <pc:spChg chg="add mod">
          <ac:chgData name="Benjamin AUBRY" userId="3378e7d37fbb753c" providerId="LiveId" clId="{E8458B85-F7E3-4F5F-923C-18E768B61C9E}" dt="2020-03-31T00:34:06.882" v="3433" actId="1076"/>
          <ac:spMkLst>
            <pc:docMk/>
            <pc:sldMk cId="3835275656" sldId="258"/>
            <ac:spMk id="19" creationId="{C2E6B813-83EB-4968-8818-0A2DE4EA0692}"/>
          </ac:spMkLst>
        </pc:spChg>
        <pc:spChg chg="add mod">
          <ac:chgData name="Benjamin AUBRY" userId="3378e7d37fbb753c" providerId="LiveId" clId="{E8458B85-F7E3-4F5F-923C-18E768B61C9E}" dt="2020-03-31T00:35:03.674" v="3435" actId="1076"/>
          <ac:spMkLst>
            <pc:docMk/>
            <pc:sldMk cId="3835275656" sldId="258"/>
            <ac:spMk id="20" creationId="{74A688BC-1BA7-489B-B078-FFF3E00F1E58}"/>
          </ac:spMkLst>
        </pc:spChg>
        <pc:spChg chg="add mod">
          <ac:chgData name="Benjamin AUBRY" userId="3378e7d37fbb753c" providerId="LiveId" clId="{E8458B85-F7E3-4F5F-923C-18E768B61C9E}" dt="2020-03-31T00:35:20.137" v="3439" actId="1076"/>
          <ac:spMkLst>
            <pc:docMk/>
            <pc:sldMk cId="3835275656" sldId="258"/>
            <ac:spMk id="21" creationId="{F004F28E-EBA8-4435-9E95-CAA3F1FF5241}"/>
          </ac:spMkLst>
        </pc:spChg>
        <pc:spChg chg="add mod">
          <ac:chgData name="Benjamin AUBRY" userId="3378e7d37fbb753c" providerId="LiveId" clId="{E8458B85-F7E3-4F5F-923C-18E768B61C9E}" dt="2020-03-31T00:39:23.269" v="3855" actId="20577"/>
          <ac:spMkLst>
            <pc:docMk/>
            <pc:sldMk cId="3835275656" sldId="258"/>
            <ac:spMk id="22" creationId="{0A8DA5C9-83D6-4FBC-A198-0D5C551DCED6}"/>
          </ac:spMkLst>
        </pc:spChg>
        <pc:picChg chg="add del mod">
          <ac:chgData name="Benjamin AUBRY" userId="3378e7d37fbb753c" providerId="LiveId" clId="{E8458B85-F7E3-4F5F-923C-18E768B61C9E}" dt="2020-03-31T00:13:41.173" v="2176" actId="478"/>
          <ac:picMkLst>
            <pc:docMk/>
            <pc:sldMk cId="3835275656" sldId="258"/>
            <ac:picMk id="6" creationId="{A5E92FCA-7E8D-4B22-B1E2-7A19FA923F24}"/>
          </ac:picMkLst>
        </pc:picChg>
        <pc:picChg chg="add mod">
          <ac:chgData name="Benjamin AUBRY" userId="3378e7d37fbb753c" providerId="LiveId" clId="{E8458B85-F7E3-4F5F-923C-18E768B61C9E}" dt="2020-03-31T00:30:18.843" v="3138" actId="208"/>
          <ac:picMkLst>
            <pc:docMk/>
            <pc:sldMk cId="3835275656" sldId="258"/>
            <ac:picMk id="7" creationId="{F04347D3-2A39-4699-9EB8-7C302F134513}"/>
          </ac:picMkLst>
        </pc:picChg>
        <pc:picChg chg="add del mod">
          <ac:chgData name="Benjamin AUBRY" userId="3378e7d37fbb753c" providerId="LiveId" clId="{E8458B85-F7E3-4F5F-923C-18E768B61C9E}" dt="2020-03-31T00:35:09.377" v="3438" actId="1076"/>
          <ac:picMkLst>
            <pc:docMk/>
            <pc:sldMk cId="3835275656" sldId="258"/>
            <ac:picMk id="8" creationId="{D5BEDB66-6BBE-4A16-A683-55E905F44A5B}"/>
          </ac:picMkLst>
        </pc:picChg>
      </pc:sldChg>
      <pc:sldChg chg="modSp add mod">
        <pc:chgData name="Benjamin AUBRY" userId="3378e7d37fbb753c" providerId="LiveId" clId="{E8458B85-F7E3-4F5F-923C-18E768B61C9E}" dt="2020-03-31T00:38:33.011" v="3792"/>
        <pc:sldMkLst>
          <pc:docMk/>
          <pc:sldMk cId="926630306" sldId="259"/>
        </pc:sldMkLst>
        <pc:spChg chg="mod">
          <ac:chgData name="Benjamin AUBRY" userId="3378e7d37fbb753c" providerId="LiveId" clId="{E8458B85-F7E3-4F5F-923C-18E768B61C9E}" dt="2020-03-31T00:19:55.031" v="2375" actId="20577"/>
          <ac:spMkLst>
            <pc:docMk/>
            <pc:sldMk cId="926630306" sldId="259"/>
            <ac:spMk id="2" creationId="{DAB68D43-E877-470D-B8DD-DB6CF3339724}"/>
          </ac:spMkLst>
        </pc:spChg>
        <pc:spChg chg="mod">
          <ac:chgData name="Benjamin AUBRY" userId="3378e7d37fbb753c" providerId="LiveId" clId="{E8458B85-F7E3-4F5F-923C-18E768B61C9E}" dt="2020-03-31T00:38:33.011" v="3792"/>
          <ac:spMkLst>
            <pc:docMk/>
            <pc:sldMk cId="926630306" sldId="259"/>
            <ac:spMk id="3" creationId="{E31D26D8-E183-4B33-818F-4D57455BDAA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DD853-0A25-4BA3-BF7E-B1FC5A0B92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71FB30-A472-4EE1-9774-41945A0481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1FEB1-A96E-46A7-B55A-00969FD44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0AC12-CC4E-417F-B892-990349E17043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6E8CF3-15F1-4AFD-A483-CDFB36DD1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944A6C-E03B-4F90-A371-7E61B78AB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9FDBC-8F55-45BD-8189-E711768EC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446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DF5D6-E906-44B6-B0AB-CA185D0B8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CAEB39-E692-4AF6-A141-6092F07BCE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6F9889-965F-4166-BB2C-9E590139E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0AC12-CC4E-417F-B892-990349E17043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0685FE-49B5-4150-86FB-BF60F53BA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12305A-7550-4BE6-91CD-CFDFE6A05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9FDBC-8F55-45BD-8189-E711768EC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056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180E46-A8E7-46D2-9499-B92B488267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6A0AA0-AAD2-48DE-8B4C-8B117BAA4C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3B7637-D568-4716-9DF4-AC72A45D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0AC12-CC4E-417F-B892-990349E17043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9856DA-280E-4C1D-84D9-A542614C7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24B1AC-F534-415F-A902-0CE8790F7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9FDBC-8F55-45BD-8189-E711768EC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594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1986E-BD8C-4DFA-B0CE-1FD23EC5A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ED7F46-3566-4780-81A2-8A57D74379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69691B-C116-4478-B8D6-0B6491BBB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0AC12-CC4E-417F-B892-990349E17043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21CDF0-139B-4281-A3B0-9EB1335DE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167444-5F4E-4080-A320-7EE15E754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9FDBC-8F55-45BD-8189-E711768EC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642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7D3EE-20E4-4C60-9982-136802243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EED238-1D02-4DAD-A3DB-554D3ADF57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36D07-4FB3-4580-B6E9-08FE4D4CF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0AC12-CC4E-417F-B892-990349E17043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D06F0C-4FDB-4613-B4A6-098F59A4F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41B80D-6962-4D4E-AA0A-BF957A0D5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9FDBC-8F55-45BD-8189-E711768EC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646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C5DF5-77A5-4790-AE99-8CB784190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A734E-1FB8-4715-B848-2196212859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38B835-ABC6-4B88-A7F9-DAD6546EA9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3D0500-83C6-4666-82E3-47E0B6023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0AC12-CC4E-417F-B892-990349E17043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CF3D39-38E1-4514-8AC6-CDFBBB8E0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42D202-1170-4F71-A51D-6AFA809EF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9FDBC-8F55-45BD-8189-E711768EC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318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DC48D-BB30-4358-97A7-A8DB42517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94D20F-B806-41D8-BAA4-E900FF262B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827F9D-2CE8-4FE7-B008-E1C4509758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B5D55C-25A8-4296-8AF1-EB08E3AA93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9D96E5-604B-43DF-AC27-054452F9FE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9FF639-8A59-4387-9E64-9C613546A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0AC12-CC4E-417F-B892-990349E17043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2013C4-6C0A-44B0-8A01-5B7B40871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B79A34-F610-4BB4-A7FA-CD238F2B5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9FDBC-8F55-45BD-8189-E711768EC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789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99997-B20C-490B-BBE8-5E851A80D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2239CE-58E7-438B-AB38-C7861D521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0AC12-CC4E-417F-B892-990349E17043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BA7E15-7E29-4F4B-B5E0-C57662FAF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4EFB83-BF88-4916-8963-FBCD77BE9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9FDBC-8F55-45BD-8189-E711768EC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011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E5BF1E-F2B8-49B4-8D19-3A96381D3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0AC12-CC4E-417F-B892-990349E17043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EF7E5A-040F-4F3C-A631-E4C543B0B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4EBE40-B290-4111-882C-77D4D485F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9FDBC-8F55-45BD-8189-E711768EC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492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8C0DB-5621-4FC4-B469-54FA957FC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1BDF1-3209-4102-97AE-0C7127EFB3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3603F5-6BEE-43CC-90C7-DF35C905B6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A43726-AF16-42E5-955D-E30377513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0AC12-CC4E-417F-B892-990349E17043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583827-7127-4C1B-8024-6BABFC72C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4E4432-D679-4230-9C40-3141A2B15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9FDBC-8F55-45BD-8189-E711768EC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573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FE625-545F-43FE-88F3-F27087489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96F6FC-8240-4E48-BDB1-FEE41B4F51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BC17F0-52CD-4B22-A5BD-1BD0E9CE0F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F95BB4-73E4-4383-BE9D-EE8DB8854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0AC12-CC4E-417F-B892-990349E17043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A36163-7B50-412C-83EF-F520F2903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64C6DE-3AED-4132-8F4A-97235B762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9FDBC-8F55-45BD-8189-E711768EC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112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F711CD-B54E-4FC6-89C8-11BEC854F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0B070C-DAEB-487A-B7C5-77CE64ABFE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493E4A-CFA1-457E-B823-7E144E3D9F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0AC12-CC4E-417F-B892-990349E17043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B6FBEB-C439-4353-9435-2C063BCF48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CA6019-8789-4213-9C05-2B27479786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E9FDBC-8F55-45BD-8189-E711768EC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520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68D43-E877-470D-B8DD-DB6CF33397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9294" y="140381"/>
            <a:ext cx="10101942" cy="506186"/>
          </a:xfrm>
        </p:spPr>
        <p:txBody>
          <a:bodyPr>
            <a:normAutofit/>
          </a:bodyPr>
          <a:lstStyle/>
          <a:p>
            <a:pPr algn="l"/>
            <a:r>
              <a:rPr lang="en-US" sz="3000" b="1" dirty="0">
                <a:solidFill>
                  <a:srgbClr val="FF0000"/>
                </a:solidFill>
              </a:rPr>
              <a:t>Can Corporate Debt Data be used to predict stock market routs 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1D26D8-E183-4B33-818F-4D57455BDA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4543" y="646567"/>
            <a:ext cx="11438163" cy="5982834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What are Corporate Credit Spreads and how are they measured: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Measured as the extra return an investor would make compared to a Treasury Bond (a Treasury bond is typically seen as a safe haven as it is debt issued and guaranteed by the government)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Corporates DO NOT borrow at the same levels as the government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The difference between the two borrowings (i.e. the interest rate difference) is the data we looked at !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sz="1700" dirty="0"/>
          </a:p>
          <a:p>
            <a:pPr lvl="1" algn="l"/>
            <a:endParaRPr lang="en-US" sz="17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Facts about the data used: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u="sng" dirty="0"/>
              <a:t>Source</a:t>
            </a:r>
            <a:r>
              <a:rPr lang="en-US" dirty="0"/>
              <a:t>: Quandl.com (Financial database)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u="sng" dirty="0"/>
              <a:t>Pricing data</a:t>
            </a:r>
            <a:r>
              <a:rPr lang="en-US" dirty="0"/>
              <a:t>: 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B rated bonds index (The “B” is the rating given by rating agencies to borrowers – in this case we are looking at risky bonds)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Treasury Yields to derive the “spread” between the bonds and the benchmark (used the 5Y treasury for benchmarking). 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S&amp;P500 Index data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u="sng" dirty="0"/>
              <a:t>Analysis</a:t>
            </a:r>
            <a:r>
              <a:rPr lang="en-US" dirty="0"/>
              <a:t>: Correlation between S&amp;P500 &amp; B-Rated Bond Index returns over time to generate buy/sell signals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lvl="1" algn="l"/>
            <a:endParaRPr lang="en-US" dirty="0"/>
          </a:p>
          <a:p>
            <a:pPr lvl="1" algn="l"/>
            <a:endParaRPr lang="en-US" dirty="0"/>
          </a:p>
          <a:p>
            <a:pPr lvl="1" algn="l"/>
            <a:endParaRPr lang="en-US" dirty="0"/>
          </a:p>
          <a:p>
            <a:pPr lvl="1" algn="l"/>
            <a:endParaRPr lang="en-US" dirty="0"/>
          </a:p>
          <a:p>
            <a:pPr lvl="1" algn="l"/>
            <a:endParaRPr lang="en-US" dirty="0"/>
          </a:p>
          <a:p>
            <a:pPr lvl="1"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122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31D26D8-E183-4B33-818F-4D57455BDA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4543" y="646567"/>
            <a:ext cx="11438163" cy="5982834"/>
          </a:xfrm>
        </p:spPr>
        <p:txBody>
          <a:bodyPr/>
          <a:lstStyle/>
          <a:p>
            <a:pPr lvl="1" algn="l"/>
            <a:endParaRPr lang="en-US" dirty="0">
              <a:solidFill>
                <a:srgbClr val="FF0000"/>
              </a:solidFill>
            </a:endParaRPr>
          </a:p>
          <a:p>
            <a:pPr lvl="1" algn="l"/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ACEA9DD-2841-4E6D-8B18-E27FA91FBB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9294" y="140381"/>
            <a:ext cx="10101942" cy="506186"/>
          </a:xfrm>
        </p:spPr>
        <p:txBody>
          <a:bodyPr>
            <a:normAutofit/>
          </a:bodyPr>
          <a:lstStyle/>
          <a:p>
            <a:pPr algn="l"/>
            <a:r>
              <a:rPr lang="en-US" sz="3000" b="1" dirty="0">
                <a:solidFill>
                  <a:srgbClr val="FF0000"/>
                </a:solidFill>
              </a:rPr>
              <a:t>A Look at Spreads over time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E771C35-8B09-497B-9DA8-96D58458FB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943" y="570573"/>
            <a:ext cx="9843550" cy="503869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6015CAA-7A3E-4780-ACAD-53AD80EA6487}"/>
              </a:ext>
            </a:extLst>
          </p:cNvPr>
          <p:cNvSpPr txBox="1"/>
          <p:nvPr/>
        </p:nvSpPr>
        <p:spPr>
          <a:xfrm>
            <a:off x="329293" y="5637446"/>
            <a:ext cx="94025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Spreads tend to widen significantly during financial stress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This means that the cost of borrowing for these corporations is skyrocketing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Lenders (buyers of those bonds sell their holdings)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Bankruptcy risk rises as a result as credit conditions deteriorate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20A1322-0949-4582-967D-10B511C23F17}"/>
              </a:ext>
            </a:extLst>
          </p:cNvPr>
          <p:cNvSpPr/>
          <p:nvPr/>
        </p:nvSpPr>
        <p:spPr>
          <a:xfrm>
            <a:off x="1298047" y="3412672"/>
            <a:ext cx="620486" cy="35922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AF54A3E-4BBB-480B-B790-152AFC62A11E}"/>
              </a:ext>
            </a:extLst>
          </p:cNvPr>
          <p:cNvSpPr/>
          <p:nvPr/>
        </p:nvSpPr>
        <p:spPr>
          <a:xfrm>
            <a:off x="2748571" y="2807985"/>
            <a:ext cx="620486" cy="35922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8747FDE-F4BD-43A9-9F26-01680D9F342C}"/>
              </a:ext>
            </a:extLst>
          </p:cNvPr>
          <p:cNvSpPr/>
          <p:nvPr/>
        </p:nvSpPr>
        <p:spPr>
          <a:xfrm>
            <a:off x="4997904" y="913472"/>
            <a:ext cx="620486" cy="35922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3AB0EBC-B89D-4DA1-8DEC-D6D1738365ED}"/>
              </a:ext>
            </a:extLst>
          </p:cNvPr>
          <p:cNvSpPr/>
          <p:nvPr/>
        </p:nvSpPr>
        <p:spPr>
          <a:xfrm>
            <a:off x="9026907" y="2910303"/>
            <a:ext cx="620486" cy="35922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9A7F29F-5528-4F41-9BE3-EF718666F5F3}"/>
              </a:ext>
            </a:extLst>
          </p:cNvPr>
          <p:cNvSpPr/>
          <p:nvPr/>
        </p:nvSpPr>
        <p:spPr>
          <a:xfrm>
            <a:off x="6014286" y="3142722"/>
            <a:ext cx="620486" cy="35922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F29FAAF-2C64-4929-A786-E6D3C9B5A837}"/>
              </a:ext>
            </a:extLst>
          </p:cNvPr>
          <p:cNvSpPr/>
          <p:nvPr/>
        </p:nvSpPr>
        <p:spPr>
          <a:xfrm>
            <a:off x="7622651" y="3142722"/>
            <a:ext cx="620486" cy="35922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722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68D43-E877-470D-B8DD-DB6CF33397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9294" y="140381"/>
            <a:ext cx="10101942" cy="506186"/>
          </a:xfrm>
        </p:spPr>
        <p:txBody>
          <a:bodyPr>
            <a:normAutofit/>
          </a:bodyPr>
          <a:lstStyle/>
          <a:p>
            <a:pPr algn="l"/>
            <a:r>
              <a:rPr lang="en-US" sz="3000" b="1" dirty="0">
                <a:solidFill>
                  <a:srgbClr val="FF0000"/>
                </a:solidFill>
              </a:rPr>
              <a:t>A closer look at the past 3 years…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4347D3-2A39-4699-9EB8-7C302F1345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573541"/>
            <a:ext cx="9144001" cy="330836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5BEDB66-6BBE-4A16-A683-55E905F44A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387" y="3905982"/>
            <a:ext cx="8678638" cy="2673934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E7990E28-3D6E-4E75-97DB-2EE7515E963D}"/>
              </a:ext>
            </a:extLst>
          </p:cNvPr>
          <p:cNvSpPr/>
          <p:nvPr/>
        </p:nvSpPr>
        <p:spPr>
          <a:xfrm>
            <a:off x="1461407" y="5551714"/>
            <a:ext cx="334736" cy="17961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24D2422-13C4-4276-A99E-E9A94435AFE2}"/>
              </a:ext>
            </a:extLst>
          </p:cNvPr>
          <p:cNvSpPr/>
          <p:nvPr/>
        </p:nvSpPr>
        <p:spPr>
          <a:xfrm>
            <a:off x="1628775" y="3057395"/>
            <a:ext cx="334736" cy="17961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ED0650D-AD54-43EA-9F28-8082BCAF8AA8}"/>
              </a:ext>
            </a:extLst>
          </p:cNvPr>
          <p:cNvSpPr/>
          <p:nvPr/>
        </p:nvSpPr>
        <p:spPr>
          <a:xfrm>
            <a:off x="2209798" y="5461906"/>
            <a:ext cx="476251" cy="17961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5C169FF-E679-4FCB-859B-6A9E187194FE}"/>
              </a:ext>
            </a:extLst>
          </p:cNvPr>
          <p:cNvSpPr/>
          <p:nvPr/>
        </p:nvSpPr>
        <p:spPr>
          <a:xfrm>
            <a:off x="2797629" y="4381500"/>
            <a:ext cx="334736" cy="17961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B31E92D-D4FC-4E0B-82A4-705169F914AB}"/>
              </a:ext>
            </a:extLst>
          </p:cNvPr>
          <p:cNvSpPr/>
          <p:nvPr/>
        </p:nvSpPr>
        <p:spPr>
          <a:xfrm>
            <a:off x="3048000" y="2053553"/>
            <a:ext cx="334736" cy="17961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C5D2A52-9923-479D-9AF9-30C5F3E08273}"/>
              </a:ext>
            </a:extLst>
          </p:cNvPr>
          <p:cNvSpPr/>
          <p:nvPr/>
        </p:nvSpPr>
        <p:spPr>
          <a:xfrm>
            <a:off x="4705345" y="4721679"/>
            <a:ext cx="334736" cy="17961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6213C6B-201E-4234-B069-48665C4B9C90}"/>
              </a:ext>
            </a:extLst>
          </p:cNvPr>
          <p:cNvSpPr/>
          <p:nvPr/>
        </p:nvSpPr>
        <p:spPr>
          <a:xfrm>
            <a:off x="4728477" y="1895710"/>
            <a:ext cx="334736" cy="17961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BB8FD03-C115-4511-B0FF-2485B74258EC}"/>
              </a:ext>
            </a:extLst>
          </p:cNvPr>
          <p:cNvSpPr/>
          <p:nvPr/>
        </p:nvSpPr>
        <p:spPr>
          <a:xfrm>
            <a:off x="6172200" y="5282291"/>
            <a:ext cx="334736" cy="17961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A862594-85E2-4B39-AD8F-AB5235576868}"/>
              </a:ext>
            </a:extLst>
          </p:cNvPr>
          <p:cNvSpPr/>
          <p:nvPr/>
        </p:nvSpPr>
        <p:spPr>
          <a:xfrm>
            <a:off x="6074218" y="1805902"/>
            <a:ext cx="334736" cy="17961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43E2937-230E-411B-9435-1A02811BDC95}"/>
              </a:ext>
            </a:extLst>
          </p:cNvPr>
          <p:cNvSpPr/>
          <p:nvPr/>
        </p:nvSpPr>
        <p:spPr>
          <a:xfrm>
            <a:off x="6751865" y="5551714"/>
            <a:ext cx="334736" cy="17961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2E6B813-83EB-4968-8818-0A2DE4EA0692}"/>
              </a:ext>
            </a:extLst>
          </p:cNvPr>
          <p:cNvSpPr/>
          <p:nvPr/>
        </p:nvSpPr>
        <p:spPr>
          <a:xfrm>
            <a:off x="6653892" y="1626287"/>
            <a:ext cx="334736" cy="17961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4A688BC-1BA7-489B-B078-FFF3E00F1E58}"/>
              </a:ext>
            </a:extLst>
          </p:cNvPr>
          <p:cNvSpPr/>
          <p:nvPr/>
        </p:nvSpPr>
        <p:spPr>
          <a:xfrm>
            <a:off x="7606382" y="5063334"/>
            <a:ext cx="334736" cy="17961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004F28E-EBA8-4435-9E95-CAA3F1FF5241}"/>
              </a:ext>
            </a:extLst>
          </p:cNvPr>
          <p:cNvSpPr/>
          <p:nvPr/>
        </p:nvSpPr>
        <p:spPr>
          <a:xfrm>
            <a:off x="7848589" y="932317"/>
            <a:ext cx="334736" cy="17961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A8DA5C9-83D6-4FBC-A198-0D5C551DCED6}"/>
              </a:ext>
            </a:extLst>
          </p:cNvPr>
          <p:cNvSpPr txBox="1"/>
          <p:nvPr/>
        </p:nvSpPr>
        <p:spPr>
          <a:xfrm>
            <a:off x="9250136" y="573541"/>
            <a:ext cx="279218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model seems to give reliable signals (buy/sell) in most cases.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signal is given when the correlation hits +2/-2 standard deviations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835275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68D43-E877-470D-B8DD-DB6CF33397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9294" y="140381"/>
            <a:ext cx="10101942" cy="506186"/>
          </a:xfrm>
        </p:spPr>
        <p:txBody>
          <a:bodyPr>
            <a:normAutofit/>
          </a:bodyPr>
          <a:lstStyle/>
          <a:p>
            <a:pPr algn="l"/>
            <a:r>
              <a:rPr lang="en-US" sz="3000" b="1" dirty="0">
                <a:solidFill>
                  <a:srgbClr val="FF0000"/>
                </a:solidFill>
              </a:rPr>
              <a:t>Moving the research forward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1D26D8-E183-4B33-818F-4D57455BDA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4543" y="646567"/>
            <a:ext cx="11438163" cy="5982834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While there seems to be some clear buy/sell signals on the S&amp;P500 and this is a good starting point.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Some further analysis like the below could be conducted to use these signals in a production environment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600" dirty="0"/>
              <a:t>Perform additional statistical testing specific to times series (in this case, we could test for mean reversion property)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600" dirty="0"/>
              <a:t>Add filters to reduce the number of outliers – maybe adjust the signal with the standard deviation (Z-Score)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600" dirty="0"/>
              <a:t>Add additional information from other markets (as we are only using spreads in this example) as this could lead to a trading model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600" dirty="0"/>
              <a:t>Last but not least, we would need to run a full backtest (simulation of a trading strategy) and calculate the cumulative P&amp;L of the strategy over time.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7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7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FF0000"/>
              </a:solidFill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lvl="1" algn="l"/>
            <a:endParaRPr lang="en-US" dirty="0"/>
          </a:p>
          <a:p>
            <a:pPr lvl="1" algn="l"/>
            <a:endParaRPr lang="en-US" dirty="0"/>
          </a:p>
          <a:p>
            <a:pPr lvl="1" algn="l"/>
            <a:endParaRPr lang="en-US" dirty="0"/>
          </a:p>
          <a:p>
            <a:pPr lvl="1" algn="l"/>
            <a:endParaRPr lang="en-US" dirty="0"/>
          </a:p>
          <a:p>
            <a:pPr lvl="1" algn="l"/>
            <a:endParaRPr lang="en-US" dirty="0"/>
          </a:p>
          <a:p>
            <a:pPr lvl="1"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6303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416</Words>
  <Application>Microsoft Office PowerPoint</Application>
  <PresentationFormat>Widescreen</PresentationFormat>
  <Paragraphs>47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Can Corporate Debt Data be used to predict stock market routs ?</vt:lpstr>
      <vt:lpstr>A Look at Spreads over time</vt:lpstr>
      <vt:lpstr>A closer look at the past 3 years… </vt:lpstr>
      <vt:lpstr>Moving the research forward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 Credit Spreads used to predict stock market routs ?</dc:title>
  <dc:creator>Benjamin AUBRY</dc:creator>
  <cp:lastModifiedBy>Benjamin AUBRY</cp:lastModifiedBy>
  <cp:revision>2</cp:revision>
  <dcterms:created xsi:type="dcterms:W3CDTF">2020-03-30T21:27:17Z</dcterms:created>
  <dcterms:modified xsi:type="dcterms:W3CDTF">2020-03-31T00:39:27Z</dcterms:modified>
</cp:coreProperties>
</file>