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0e760a3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0e760a3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b936047e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b936047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b936047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b936047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e760a31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e760a31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0e760a31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0e760a31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0e760a31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0e760a3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0e760a31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0e760a31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0e760a31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0e760a31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gcivil-nyu-org/match-a-pet/milestone/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tch-a-pet-staging.herokuapp.com/" TargetMode="External"/><Relationship Id="rId4" Type="http://schemas.openxmlformats.org/officeDocument/2006/relationships/hyperlink" Target="https://match--a--pet.herokuapp.com/" TargetMode="External"/><Relationship Id="rId5" Type="http://schemas.openxmlformats.org/officeDocument/2006/relationships/hyperlink" Target="https://github.com/gcivil-nyu-org/match-a-pet/wiki/How-to-use-Github,-pushing-to-stage-and-prod-environments,-sprint-de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pomy7Dz_kCRcoJOAdPgXr288DeNtNQ0jo3cIiYngcRM/edit#gid=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50"/>
            <a:ext cx="9143999" cy="51471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70150" y="812250"/>
            <a:ext cx="38214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highlight>
                  <a:srgbClr val="666666"/>
                </a:highlight>
                <a:latin typeface="Comfortaa"/>
                <a:ea typeface="Comfortaa"/>
                <a:cs typeface="Comfortaa"/>
                <a:sym typeface="Comfortaa"/>
              </a:rPr>
              <a:t>Sprint Demo:</a:t>
            </a:r>
            <a:endParaRPr sz="3400">
              <a:solidFill>
                <a:srgbClr val="FFFFFF"/>
              </a:solidFill>
              <a:highlight>
                <a:srgbClr val="666666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highlight>
                  <a:srgbClr val="666666"/>
                </a:highlight>
                <a:latin typeface="Comfortaa"/>
                <a:ea typeface="Comfortaa"/>
                <a:cs typeface="Comfortaa"/>
                <a:sym typeface="Comfortaa"/>
              </a:rPr>
              <a:t>Let’s Code!</a:t>
            </a:r>
            <a:endParaRPr sz="3400">
              <a:solidFill>
                <a:srgbClr val="FFFFFF"/>
              </a:solidFill>
              <a:highlight>
                <a:srgbClr val="666666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572000" y="50"/>
            <a:ext cx="4572000" cy="5143500"/>
          </a:xfrm>
          <a:prstGeom prst="rect">
            <a:avLst/>
          </a:prstGeom>
          <a:solidFill>
            <a:srgbClr val="000000">
              <a:alpha val="51760"/>
            </a:srgbClr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Mission: </a:t>
            </a:r>
            <a:r>
              <a:rPr lang="en" sz="3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Match-A-Pet</a:t>
            </a:r>
            <a:endParaRPr sz="3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Team: Deus Ex-Machina (God of Tech)</a:t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Product Owner: Shruti Agarwal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Scrum Master: Gururaj Shinde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01325" y="0"/>
            <a:ext cx="7545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Sprint Goals: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15050" y="1605450"/>
            <a:ext cx="85206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omfortaa"/>
              <a:buChar char="●"/>
            </a:pPr>
            <a:r>
              <a:rPr lang="en" sz="23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Link to Zenhub</a:t>
            </a:r>
            <a:endParaRPr sz="23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○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Landing Page 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○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Shelter Registration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18425" y="-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Sprint Forecast: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50" y="589775"/>
            <a:ext cx="7173648" cy="448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100" y="-19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ER Diagram: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004762" y="2185953"/>
            <a:ext cx="876521" cy="594078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880007" y="1377736"/>
            <a:ext cx="876521" cy="594078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1880007" y="725474"/>
            <a:ext cx="876521" cy="594078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515263" y="781748"/>
            <a:ext cx="935700" cy="1050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USER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/>
              <a:t>UserID</a:t>
            </a:r>
            <a:endParaRPr sz="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Username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User Email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User Real Name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User Password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User City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User ZipCode</a:t>
            </a:r>
            <a:endParaRPr sz="700"/>
          </a:p>
        </p:txBody>
      </p:sp>
      <p:sp>
        <p:nvSpPr>
          <p:cNvPr id="115" name="Google Shape;115;p17"/>
          <p:cNvSpPr txBox="1"/>
          <p:nvPr/>
        </p:nvSpPr>
        <p:spPr>
          <a:xfrm>
            <a:off x="515250" y="3096754"/>
            <a:ext cx="935700" cy="1167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USER PET PREFERENCE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/>
              <a:t>Pet Preference ID</a:t>
            </a:r>
            <a:endParaRPr sz="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Username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Breed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Color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Age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ZipCode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UserID*</a:t>
            </a:r>
            <a:endParaRPr sz="700"/>
          </a:p>
        </p:txBody>
      </p:sp>
      <p:sp>
        <p:nvSpPr>
          <p:cNvPr id="116" name="Google Shape;116;p17"/>
          <p:cNvSpPr txBox="1"/>
          <p:nvPr/>
        </p:nvSpPr>
        <p:spPr>
          <a:xfrm>
            <a:off x="3552612" y="3155519"/>
            <a:ext cx="935700" cy="1050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SHELTER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/>
              <a:t>ShelterID</a:t>
            </a:r>
            <a:endParaRPr sz="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Shelter Email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Shelter Name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Shelter Password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Shelter Zip Code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Shelter City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Shelter State</a:t>
            </a:r>
            <a:endParaRPr sz="700"/>
          </a:p>
        </p:txBody>
      </p:sp>
      <p:sp>
        <p:nvSpPr>
          <p:cNvPr id="117" name="Google Shape;117;p17"/>
          <p:cNvSpPr txBox="1"/>
          <p:nvPr/>
        </p:nvSpPr>
        <p:spPr>
          <a:xfrm>
            <a:off x="6799127" y="883195"/>
            <a:ext cx="1139100" cy="1167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PET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PetID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Pet Name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Pet Breed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Pet Age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Pet Color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Pet Gender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ShelterID*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Date Entered Shelter</a:t>
            </a:r>
            <a:endParaRPr sz="700"/>
          </a:p>
        </p:txBody>
      </p:sp>
      <p:sp>
        <p:nvSpPr>
          <p:cNvPr id="118" name="Google Shape;118;p17"/>
          <p:cNvSpPr txBox="1"/>
          <p:nvPr/>
        </p:nvSpPr>
        <p:spPr>
          <a:xfrm>
            <a:off x="6104713" y="4178916"/>
            <a:ext cx="1139100" cy="737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PET POST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PostID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Post Time Date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Post Text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PetID*</a:t>
            </a:r>
            <a:endParaRPr sz="700"/>
          </a:p>
        </p:txBody>
      </p:sp>
      <p:sp>
        <p:nvSpPr>
          <p:cNvPr id="119" name="Google Shape;119;p17"/>
          <p:cNvSpPr txBox="1"/>
          <p:nvPr/>
        </p:nvSpPr>
        <p:spPr>
          <a:xfrm>
            <a:off x="3392519" y="666250"/>
            <a:ext cx="1256100" cy="1249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MESSAGE / INQUIRY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MessageID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Message Sender ID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Message Receiver ID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Message Time Date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Message Text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" name="Google Shape;120;p17"/>
          <p:cNvSpPr/>
          <p:nvPr/>
        </p:nvSpPr>
        <p:spPr>
          <a:xfrm>
            <a:off x="5448276" y="2277461"/>
            <a:ext cx="1139175" cy="594078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5667935" y="2421108"/>
            <a:ext cx="8766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Registered To</a:t>
            </a:r>
            <a:endParaRPr sz="700"/>
          </a:p>
        </p:txBody>
      </p:sp>
      <p:cxnSp>
        <p:nvCxnSpPr>
          <p:cNvPr id="122" name="Google Shape;122;p17"/>
          <p:cNvCxnSpPr>
            <a:stCxn id="120" idx="3"/>
            <a:endCxn id="117" idx="2"/>
          </p:cNvCxnSpPr>
          <p:nvPr/>
        </p:nvCxnSpPr>
        <p:spPr>
          <a:xfrm flipH="1" rot="10800000">
            <a:off x="6587451" y="2051000"/>
            <a:ext cx="781200" cy="52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>
            <a:stCxn id="120" idx="1"/>
            <a:endCxn id="116" idx="3"/>
          </p:cNvCxnSpPr>
          <p:nvPr/>
        </p:nvCxnSpPr>
        <p:spPr>
          <a:xfrm flipH="1">
            <a:off x="4488276" y="2574500"/>
            <a:ext cx="960000" cy="110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4" name="Google Shape;124;p17"/>
          <p:cNvSpPr/>
          <p:nvPr/>
        </p:nvSpPr>
        <p:spPr>
          <a:xfrm>
            <a:off x="1957982" y="781748"/>
            <a:ext cx="720569" cy="48153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2097870" y="876351"/>
            <a:ext cx="8766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Sends</a:t>
            </a:r>
            <a:endParaRPr sz="700"/>
          </a:p>
        </p:txBody>
      </p:sp>
      <p:sp>
        <p:nvSpPr>
          <p:cNvPr id="126" name="Google Shape;126;p17"/>
          <p:cNvSpPr/>
          <p:nvPr/>
        </p:nvSpPr>
        <p:spPr>
          <a:xfrm>
            <a:off x="3082750" y="2242227"/>
            <a:ext cx="720569" cy="48153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4076303" y="2185953"/>
            <a:ext cx="876521" cy="594078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4154279" y="2242227"/>
            <a:ext cx="720569" cy="48153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302726" y="2356322"/>
            <a:ext cx="8766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Sends</a:t>
            </a:r>
            <a:endParaRPr sz="700"/>
          </a:p>
        </p:txBody>
      </p:sp>
      <p:sp>
        <p:nvSpPr>
          <p:cNvPr id="130" name="Google Shape;130;p17"/>
          <p:cNvSpPr txBox="1"/>
          <p:nvPr/>
        </p:nvSpPr>
        <p:spPr>
          <a:xfrm>
            <a:off x="3166186" y="2327713"/>
            <a:ext cx="8766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Receives</a:t>
            </a:r>
            <a:endParaRPr sz="700"/>
          </a:p>
        </p:txBody>
      </p:sp>
      <p:sp>
        <p:nvSpPr>
          <p:cNvPr id="131" name="Google Shape;131;p17"/>
          <p:cNvSpPr/>
          <p:nvPr/>
        </p:nvSpPr>
        <p:spPr>
          <a:xfrm>
            <a:off x="1957970" y="1434009"/>
            <a:ext cx="720569" cy="48153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041406" y="1519496"/>
            <a:ext cx="8766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Receives</a:t>
            </a:r>
            <a:endParaRPr sz="700"/>
          </a:p>
        </p:txBody>
      </p:sp>
      <p:cxnSp>
        <p:nvCxnSpPr>
          <p:cNvPr id="133" name="Google Shape;133;p17"/>
          <p:cNvCxnSpPr>
            <a:stCxn id="113" idx="1"/>
            <a:endCxn id="114" idx="3"/>
          </p:cNvCxnSpPr>
          <p:nvPr/>
        </p:nvCxnSpPr>
        <p:spPr>
          <a:xfrm flipH="1">
            <a:off x="1451007" y="1022513"/>
            <a:ext cx="429000" cy="28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" name="Google Shape;134;p17"/>
          <p:cNvCxnSpPr>
            <a:stCxn id="112" idx="1"/>
            <a:endCxn id="114" idx="3"/>
          </p:cNvCxnSpPr>
          <p:nvPr/>
        </p:nvCxnSpPr>
        <p:spPr>
          <a:xfrm rot="10800000">
            <a:off x="1451007" y="1306974"/>
            <a:ext cx="429000" cy="36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5" name="Google Shape;135;p17"/>
          <p:cNvCxnSpPr>
            <a:stCxn id="111" idx="2"/>
            <a:endCxn id="116" idx="0"/>
          </p:cNvCxnSpPr>
          <p:nvPr/>
        </p:nvCxnSpPr>
        <p:spPr>
          <a:xfrm>
            <a:off x="3443022" y="2780031"/>
            <a:ext cx="577500" cy="375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" name="Google Shape;136;p17"/>
          <p:cNvCxnSpPr>
            <a:endCxn id="116" idx="0"/>
          </p:cNvCxnSpPr>
          <p:nvPr/>
        </p:nvCxnSpPr>
        <p:spPr>
          <a:xfrm flipH="1">
            <a:off x="4020462" y="2796119"/>
            <a:ext cx="483900" cy="35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" name="Google Shape;137;p17"/>
          <p:cNvCxnSpPr>
            <a:stCxn id="112" idx="3"/>
            <a:endCxn id="119" idx="1"/>
          </p:cNvCxnSpPr>
          <p:nvPr/>
        </p:nvCxnSpPr>
        <p:spPr>
          <a:xfrm flipH="1" rot="10800000">
            <a:off x="2756527" y="1291074"/>
            <a:ext cx="636000" cy="383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7"/>
          <p:cNvCxnSpPr>
            <a:stCxn id="113" idx="3"/>
            <a:endCxn id="119" idx="1"/>
          </p:cNvCxnSpPr>
          <p:nvPr/>
        </p:nvCxnSpPr>
        <p:spPr>
          <a:xfrm>
            <a:off x="2756527" y="1022513"/>
            <a:ext cx="636000" cy="268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>
            <a:stCxn id="126" idx="0"/>
            <a:endCxn id="119" idx="2"/>
          </p:cNvCxnSpPr>
          <p:nvPr/>
        </p:nvCxnSpPr>
        <p:spPr>
          <a:xfrm flipH="1" rot="10800000">
            <a:off x="3443034" y="1915827"/>
            <a:ext cx="577500" cy="32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>
            <a:stCxn id="119" idx="2"/>
          </p:cNvCxnSpPr>
          <p:nvPr/>
        </p:nvCxnSpPr>
        <p:spPr>
          <a:xfrm>
            <a:off x="4020569" y="1915750"/>
            <a:ext cx="439800" cy="326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/>
          <p:nvPr/>
        </p:nvCxnSpPr>
        <p:spPr>
          <a:xfrm rot="10800000">
            <a:off x="2726108" y="997517"/>
            <a:ext cx="669900" cy="209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/>
          <p:nvPr/>
        </p:nvCxnSpPr>
        <p:spPr>
          <a:xfrm flipH="1" rot="10800000">
            <a:off x="2681840" y="1415346"/>
            <a:ext cx="699300" cy="31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>
            <a:stCxn id="111" idx="0"/>
          </p:cNvCxnSpPr>
          <p:nvPr/>
        </p:nvCxnSpPr>
        <p:spPr>
          <a:xfrm flipH="1" rot="10800000">
            <a:off x="3443022" y="1904553"/>
            <a:ext cx="410700" cy="28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>
            <a:endCxn id="127" idx="0"/>
          </p:cNvCxnSpPr>
          <p:nvPr/>
        </p:nvCxnSpPr>
        <p:spPr>
          <a:xfrm>
            <a:off x="4144663" y="1908753"/>
            <a:ext cx="369900" cy="27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7"/>
          <p:cNvSpPr/>
          <p:nvPr/>
        </p:nvSpPr>
        <p:spPr>
          <a:xfrm>
            <a:off x="622907" y="2183462"/>
            <a:ext cx="720569" cy="48153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785561" y="2297436"/>
            <a:ext cx="527100" cy="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Has</a:t>
            </a:r>
            <a:endParaRPr sz="700"/>
          </a:p>
        </p:txBody>
      </p:sp>
      <p:cxnSp>
        <p:nvCxnSpPr>
          <p:cNvPr id="147" name="Google Shape;147;p17"/>
          <p:cNvCxnSpPr>
            <a:endCxn id="145" idx="0"/>
          </p:cNvCxnSpPr>
          <p:nvPr/>
        </p:nvCxnSpPr>
        <p:spPr>
          <a:xfrm flipH="1">
            <a:off x="983192" y="1828262"/>
            <a:ext cx="14100" cy="35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8" name="Google Shape;148;p17"/>
          <p:cNvCxnSpPr>
            <a:stCxn id="145" idx="2"/>
            <a:endCxn id="115" idx="0"/>
          </p:cNvCxnSpPr>
          <p:nvPr/>
        </p:nvCxnSpPr>
        <p:spPr>
          <a:xfrm>
            <a:off x="983192" y="2664993"/>
            <a:ext cx="0" cy="431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9" name="Google Shape;149;p17"/>
          <p:cNvSpPr/>
          <p:nvPr/>
        </p:nvSpPr>
        <p:spPr>
          <a:xfrm>
            <a:off x="4504272" y="4549422"/>
            <a:ext cx="876521" cy="594078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4582248" y="4605696"/>
            <a:ext cx="720569" cy="48153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4690446" y="4686153"/>
            <a:ext cx="8766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Posts</a:t>
            </a:r>
            <a:endParaRPr sz="700"/>
          </a:p>
        </p:txBody>
      </p:sp>
      <p:cxnSp>
        <p:nvCxnSpPr>
          <p:cNvPr id="152" name="Google Shape;152;p17"/>
          <p:cNvCxnSpPr>
            <a:stCxn id="149" idx="1"/>
            <a:endCxn id="116" idx="2"/>
          </p:cNvCxnSpPr>
          <p:nvPr/>
        </p:nvCxnSpPr>
        <p:spPr>
          <a:xfrm rot="10800000">
            <a:off x="4020372" y="4205961"/>
            <a:ext cx="483900" cy="640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" name="Google Shape;153;p17"/>
          <p:cNvCxnSpPr>
            <a:endCxn id="149" idx="3"/>
          </p:cNvCxnSpPr>
          <p:nvPr/>
        </p:nvCxnSpPr>
        <p:spPr>
          <a:xfrm flipH="1">
            <a:off x="5380792" y="4551861"/>
            <a:ext cx="724200" cy="29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/>
          <p:nvPr/>
        </p:nvCxnSpPr>
        <p:spPr>
          <a:xfrm flipH="1" rot="10800000">
            <a:off x="5316898" y="4452452"/>
            <a:ext cx="817500" cy="35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Staging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https://match-a-pet-staging.herokuapp.com/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/>
            </a:br>
            <a:r>
              <a:rPr b="1" lang="en" sz="1600"/>
              <a:t>Production 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https://match--a--pet.herokuapp.com/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Wiki</a:t>
            </a:r>
            <a:r>
              <a:rPr lang="en" sz="1600"/>
              <a:t>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How to use Github, deploy to stage, prod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1013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Lessons Learned: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727650" y="1961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Working together in sub teams helped us </a:t>
            </a:r>
            <a:r>
              <a:rPr lang="en" sz="1900"/>
              <a:t>achieve</a:t>
            </a:r>
            <a:r>
              <a:rPr lang="en" sz="1900"/>
              <a:t> this in a much faster and </a:t>
            </a:r>
            <a:r>
              <a:rPr lang="en" sz="1900"/>
              <a:t>efficient</a:t>
            </a:r>
            <a:r>
              <a:rPr lang="en" sz="1900"/>
              <a:t> way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Self designed websites always win over online templates, but they provide a good base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Using a base.html will help us avoid repetitive code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is a good idea to dedicate an amount of time for Team Bonding, therefore, Happy Hour!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Retrospective Report: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560325" y="1442375"/>
            <a:ext cx="6361200" cy="24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Retrospective Report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467125" y="2438300"/>
            <a:ext cx="85206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4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