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12320" y="0"/>
            <a:ext cx="673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Exemple 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" name="Image 5" descr=""/>
          <p:cNvPicPr/>
          <p:nvPr/>
        </p:nvPicPr>
        <p:blipFill>
          <a:blip r:embed="rId1"/>
          <a:stretch/>
        </p:blipFill>
        <p:spPr>
          <a:xfrm>
            <a:off x="3360240" y="1873800"/>
            <a:ext cx="5341320" cy="1096560"/>
          </a:xfrm>
          <a:prstGeom prst="rect">
            <a:avLst/>
          </a:prstGeom>
          <a:ln>
            <a:noFill/>
          </a:ln>
        </p:spPr>
      </p:pic>
      <p:pic>
        <p:nvPicPr>
          <p:cNvPr id="40" name="Image 7" descr=""/>
          <p:cNvPicPr/>
          <p:nvPr/>
        </p:nvPicPr>
        <p:blipFill>
          <a:blip r:embed="rId2"/>
          <a:stretch/>
        </p:blipFill>
        <p:spPr>
          <a:xfrm>
            <a:off x="3360240" y="4033080"/>
            <a:ext cx="5470920" cy="5554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3360240" y="1335960"/>
            <a:ext cx="673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3431880" y="3505320"/>
            <a:ext cx="673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2320" y="0"/>
            <a:ext cx="673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Exemple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431880" y="3505320"/>
            <a:ext cx="673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" name="Image 2" descr=""/>
          <p:cNvPicPr/>
          <p:nvPr/>
        </p:nvPicPr>
        <p:blipFill>
          <a:blip r:embed="rId1"/>
          <a:stretch/>
        </p:blipFill>
        <p:spPr>
          <a:xfrm>
            <a:off x="1279800" y="2307240"/>
            <a:ext cx="8457120" cy="178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72880" y="171000"/>
            <a:ext cx="673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Exemple 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" name="Image 2" descr=""/>
          <p:cNvPicPr/>
          <p:nvPr/>
        </p:nvPicPr>
        <p:blipFill>
          <a:blip r:embed="rId1"/>
          <a:stretch/>
        </p:blipFill>
        <p:spPr>
          <a:xfrm>
            <a:off x="2094480" y="2659320"/>
            <a:ext cx="8002080" cy="221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2320" y="0"/>
            <a:ext cx="673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Exemple 4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" name="Image 2" descr=""/>
          <p:cNvPicPr/>
          <p:nvPr/>
        </p:nvPicPr>
        <p:blipFill>
          <a:blip r:embed="rId1"/>
          <a:stretch/>
        </p:blipFill>
        <p:spPr>
          <a:xfrm>
            <a:off x="2858400" y="2915640"/>
            <a:ext cx="6774840" cy="101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12320" y="0"/>
            <a:ext cx="673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Exemple 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" name="Image 2" descr=""/>
          <p:cNvPicPr/>
          <p:nvPr/>
        </p:nvPicPr>
        <p:blipFill>
          <a:blip r:embed="rId1"/>
          <a:stretch/>
        </p:blipFill>
        <p:spPr>
          <a:xfrm>
            <a:off x="3337200" y="3029040"/>
            <a:ext cx="5516640" cy="79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12320" y="0"/>
            <a:ext cx="673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Exemple 6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3" name="Image 2" descr=""/>
          <p:cNvPicPr/>
          <p:nvPr/>
        </p:nvPicPr>
        <p:blipFill>
          <a:blip r:embed="rId1"/>
          <a:stretch/>
        </p:blipFill>
        <p:spPr>
          <a:xfrm>
            <a:off x="1151280" y="2907360"/>
            <a:ext cx="9102600" cy="104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12320" y="0"/>
            <a:ext cx="673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Exemple 7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5" name="Image 2" descr=""/>
          <p:cNvPicPr/>
          <p:nvPr/>
        </p:nvPicPr>
        <p:blipFill>
          <a:blip r:embed="rId1"/>
          <a:stretch/>
        </p:blipFill>
        <p:spPr>
          <a:xfrm>
            <a:off x="1947960" y="2301480"/>
            <a:ext cx="8295120" cy="502920"/>
          </a:xfrm>
          <a:prstGeom prst="rect">
            <a:avLst/>
          </a:prstGeom>
          <a:ln>
            <a:noFill/>
          </a:ln>
        </p:spPr>
      </p:pic>
      <p:pic>
        <p:nvPicPr>
          <p:cNvPr id="56" name="Image 6" descr=""/>
          <p:cNvPicPr/>
          <p:nvPr/>
        </p:nvPicPr>
        <p:blipFill>
          <a:blip r:embed="rId2"/>
          <a:stretch/>
        </p:blipFill>
        <p:spPr>
          <a:xfrm>
            <a:off x="2035800" y="3605040"/>
            <a:ext cx="8119440" cy="106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12320" y="0"/>
            <a:ext cx="673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assignment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861640" y="1828800"/>
            <a:ext cx="6648120" cy="11426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2926080" y="4114800"/>
            <a:ext cx="6381360" cy="180936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3360240" y="1335960"/>
            <a:ext cx="673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3431880" y="3505320"/>
            <a:ext cx="673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Application>LibreOffice/6.4.7.2$Linux_X86_64 LibreOffice_project/40$Build-2</Application>
  <Words>17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2022-04-06T05:19:41Z</dcterms:created>
  <dc:creator>Benjamin DAVID</dc:creator>
  <dc:description/>
  <dc:language>en-US</dc:language>
  <cp:lastModifiedBy/>
  <dcterms:modified xsi:type="dcterms:W3CDTF">2022-04-13T16:53:53Z</dcterms:modified>
  <cp:revision>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