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2880" y="18288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337760" y="1828800"/>
            <a:ext cx="5428080" cy="69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2468880" y="1440"/>
            <a:ext cx="77702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38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Problem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024800" y="822600"/>
            <a:ext cx="201024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468880" y="1280160"/>
            <a:ext cx="3704760" cy="138276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475920" y="3749040"/>
            <a:ext cx="3913200" cy="15022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5943600" y="3740400"/>
            <a:ext cx="3617280" cy="147168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6859440" y="3221640"/>
            <a:ext cx="201024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295280" y="3162600"/>
            <a:ext cx="201024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82880" y="18288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181240" y="1778760"/>
            <a:ext cx="6733080" cy="118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82880" y="18288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737360" y="2194560"/>
            <a:ext cx="5875920" cy="90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82880" y="18288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4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918800" y="1402560"/>
            <a:ext cx="6218640" cy="152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18288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509120" y="1280160"/>
            <a:ext cx="5713920" cy="277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18288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655640" y="1645920"/>
            <a:ext cx="5933160" cy="122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18288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7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45920" y="1665360"/>
            <a:ext cx="6543000" cy="244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18288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8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139120" y="822960"/>
            <a:ext cx="5668920" cy="11865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249640" y="2409480"/>
            <a:ext cx="5522400" cy="12477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2266560" y="4089600"/>
            <a:ext cx="5379840" cy="130500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2450880" y="36288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450880" y="205488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558880" y="371088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-2468880" y="1440"/>
            <a:ext cx="77702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38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Problem 1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48640" y="1371600"/>
            <a:ext cx="4912920" cy="4266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6168600" y="3857040"/>
            <a:ext cx="546840" cy="54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979880" y="2945520"/>
            <a:ext cx="546840" cy="54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879000" y="3847320"/>
            <a:ext cx="546840" cy="54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2818440" y="3860280"/>
            <a:ext cx="546840" cy="54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3691080" y="2962440"/>
            <a:ext cx="546840" cy="54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5835600" y="5059440"/>
            <a:ext cx="546840" cy="54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4590720" y="5033880"/>
            <a:ext cx="546840" cy="54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5029560" y="3840480"/>
            <a:ext cx="546840" cy="54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4291200" y="2066400"/>
            <a:ext cx="546840" cy="54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11"/>
          <p:cNvSpPr/>
          <p:nvPr/>
        </p:nvSpPr>
        <p:spPr>
          <a:xfrm>
            <a:off x="548640" y="1025640"/>
            <a:ext cx="201024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Line 12"/>
          <p:cNvSpPr/>
          <p:nvPr/>
        </p:nvSpPr>
        <p:spPr>
          <a:xfrm flipH="1">
            <a:off x="4023000" y="2560320"/>
            <a:ext cx="36612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13"/>
          <p:cNvSpPr/>
          <p:nvPr/>
        </p:nvSpPr>
        <p:spPr>
          <a:xfrm>
            <a:off x="4754880" y="2560320"/>
            <a:ext cx="36576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4"/>
          <p:cNvSpPr/>
          <p:nvPr/>
        </p:nvSpPr>
        <p:spPr>
          <a:xfrm flipH="1">
            <a:off x="3291840" y="3474720"/>
            <a:ext cx="457200" cy="385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5"/>
          <p:cNvSpPr/>
          <p:nvPr/>
        </p:nvSpPr>
        <p:spPr>
          <a:xfrm>
            <a:off x="4023360" y="3510360"/>
            <a:ext cx="91440" cy="336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6"/>
          <p:cNvSpPr/>
          <p:nvPr/>
        </p:nvSpPr>
        <p:spPr>
          <a:xfrm>
            <a:off x="5212080" y="3493440"/>
            <a:ext cx="0" cy="347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7"/>
          <p:cNvSpPr/>
          <p:nvPr/>
        </p:nvSpPr>
        <p:spPr>
          <a:xfrm>
            <a:off x="5486400" y="3383280"/>
            <a:ext cx="68220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8"/>
          <p:cNvSpPr/>
          <p:nvPr/>
        </p:nvSpPr>
        <p:spPr>
          <a:xfrm flipH="1">
            <a:off x="4937760" y="4297680"/>
            <a:ext cx="182880" cy="736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19"/>
          <p:cNvSpPr/>
          <p:nvPr/>
        </p:nvSpPr>
        <p:spPr>
          <a:xfrm>
            <a:off x="5394960" y="4424400"/>
            <a:ext cx="548640" cy="635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0"/>
          <p:cNvSpPr/>
          <p:nvPr/>
        </p:nvSpPr>
        <p:spPr>
          <a:xfrm>
            <a:off x="3258360" y="2331720"/>
            <a:ext cx="1952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if (</a:t>
            </a:r>
            <a:r>
              <a:rPr b="0" lang="en-US" sz="800" spc="-1" strike="noStrike">
                <a:solidFill>
                  <a:srgbClr val="ff4000"/>
                </a:solidFill>
                <a:latin typeface="Arial"/>
                <a:ea typeface="DejaVu Sans"/>
              </a:rPr>
              <a:t>fork()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|| fork())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fork();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18" name="CustomShape 21"/>
          <p:cNvSpPr/>
          <p:nvPr/>
        </p:nvSpPr>
        <p:spPr>
          <a:xfrm>
            <a:off x="2834640" y="3291840"/>
            <a:ext cx="1952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if (fork() || fork())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Arial"/>
                <a:ea typeface="DejaVu Sans"/>
              </a:rPr>
              <a:t>fork();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19" name="CustomShape 22"/>
          <p:cNvSpPr/>
          <p:nvPr/>
        </p:nvSpPr>
        <p:spPr>
          <a:xfrm>
            <a:off x="6035040" y="3200760"/>
            <a:ext cx="1952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if (fork() || 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  <a:ea typeface="DejaVu Sans"/>
              </a:rPr>
              <a:t>fork()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fork();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20" name="CustomShape 23"/>
          <p:cNvSpPr/>
          <p:nvPr/>
        </p:nvSpPr>
        <p:spPr>
          <a:xfrm>
            <a:off x="5760360" y="4414320"/>
            <a:ext cx="1952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if (fork() || fork())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Arial"/>
                <a:ea typeface="DejaVu Sans"/>
              </a:rPr>
              <a:t>fork();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21" name="CustomShape 24"/>
          <p:cNvSpPr/>
          <p:nvPr/>
        </p:nvSpPr>
        <p:spPr>
          <a:xfrm>
            <a:off x="6503040" y="5000760"/>
            <a:ext cx="1952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if (fork() || fork())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Fork();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Arial"/>
                <a:ea typeface="DejaVu Sans"/>
              </a:rPr>
              <a:t>Printf(1);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22" name="CustomShape 25"/>
          <p:cNvSpPr/>
          <p:nvPr/>
        </p:nvSpPr>
        <p:spPr>
          <a:xfrm>
            <a:off x="6899040" y="3848760"/>
            <a:ext cx="1952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if (fork() || fork())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Fork();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Arial"/>
                <a:ea typeface="DejaVu Sans"/>
              </a:rPr>
              <a:t>printf(1)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23" name="CustomShape 26"/>
          <p:cNvSpPr/>
          <p:nvPr/>
        </p:nvSpPr>
        <p:spPr>
          <a:xfrm>
            <a:off x="1887120" y="3932640"/>
            <a:ext cx="1952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if (fork() || fork())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Fork();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Arial"/>
                <a:ea typeface="DejaVu Sans"/>
              </a:rPr>
              <a:t>printf(1);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24" name="CustomShape 27"/>
          <p:cNvSpPr/>
          <p:nvPr/>
        </p:nvSpPr>
        <p:spPr>
          <a:xfrm>
            <a:off x="2926080" y="4480560"/>
            <a:ext cx="3650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28"/>
          <p:cNvSpPr/>
          <p:nvPr/>
        </p:nvSpPr>
        <p:spPr>
          <a:xfrm>
            <a:off x="3970080" y="4480560"/>
            <a:ext cx="3650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29"/>
          <p:cNvSpPr/>
          <p:nvPr/>
        </p:nvSpPr>
        <p:spPr>
          <a:xfrm>
            <a:off x="4222080" y="5164560"/>
            <a:ext cx="3650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0"/>
          <p:cNvSpPr/>
          <p:nvPr/>
        </p:nvSpPr>
        <p:spPr>
          <a:xfrm>
            <a:off x="5482080" y="5164560"/>
            <a:ext cx="3650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31"/>
          <p:cNvSpPr/>
          <p:nvPr/>
        </p:nvSpPr>
        <p:spPr>
          <a:xfrm>
            <a:off x="6634080" y="4300560"/>
            <a:ext cx="3650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2022-04-13T17:28:09Z</dcterms:created>
  <dc:creator/>
  <dc:description/>
  <dc:language>en-US</dc:language>
  <cp:lastModifiedBy/>
  <dcterms:modified xsi:type="dcterms:W3CDTF">2022-04-16T17:26:19Z</dcterms:modified>
  <cp:revision>10</cp:revision>
  <dc:subject/>
  <dc:title/>
</cp:coreProperties>
</file>