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807560" y="2556720"/>
            <a:ext cx="6495480" cy="5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60040" y="2490120"/>
            <a:ext cx="6590520" cy="69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93160" y="2518560"/>
            <a:ext cx="6523920" cy="6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86000" y="716760"/>
            <a:ext cx="6251400" cy="21178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31760" y="3185640"/>
            <a:ext cx="5171760" cy="1843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471640" y="3200400"/>
            <a:ext cx="4381560" cy="18288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4115160" y="1112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577840" y="28346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Client2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31520" y="274320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Client1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83880" y="1527840"/>
            <a:ext cx="6342840" cy="26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 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926080" y="1948680"/>
            <a:ext cx="4297320" cy="7941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82880" y="3909600"/>
            <a:ext cx="4388760" cy="10728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104800" y="3931920"/>
            <a:ext cx="4404600" cy="106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91440" y="914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Assignment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375560" y="1280520"/>
            <a:ext cx="6599880" cy="1188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2880" y="3139560"/>
            <a:ext cx="4480560" cy="18849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761000" y="3112560"/>
            <a:ext cx="5114520" cy="187596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3657960" y="8229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169280" y="26715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901840" y="26517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Client2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2022-04-26T15:30:55Z</dcterms:created>
  <dc:creator/>
  <dc:description/>
  <dc:language>en-US</dc:language>
  <cp:lastModifiedBy/>
  <dcterms:modified xsi:type="dcterms:W3CDTF">2022-05-04T16:09:42Z</dcterms:modified>
  <cp:revision>2</cp:revision>
  <dc:subject/>
  <dc:title/>
</cp:coreProperties>
</file>