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1128" y="2373559"/>
            <a:ext cx="53704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Design</a:t>
            </a:r>
            <a:endParaRPr lang="zh-TW" alt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2241" y="3732106"/>
            <a:ext cx="61334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資工二 </a:t>
            </a:r>
            <a:r>
              <a:rPr lang="en-US" altLang="zh-TW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105590024</a:t>
            </a:r>
            <a:r>
              <a:rPr lang="zh-TW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黃泀翰</a:t>
            </a:r>
            <a:endParaRPr lang="zh-TW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705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3597" y="1728738"/>
            <a:ext cx="89539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</a:t>
            </a:r>
            <a:endParaRPr lang="zh-TW" altLang="en-US" sz="20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6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44" y="374073"/>
            <a:ext cx="5979438" cy="59186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05898" y="1463041"/>
            <a:ext cx="31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顏色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524323" y="1582100"/>
            <a:ext cx="216131" cy="184666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977745" y="1582100"/>
            <a:ext cx="216131" cy="18466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528858" y="1555374"/>
            <a:ext cx="216131" cy="184666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705897" y="2164081"/>
            <a:ext cx="31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顏色主要是以暗色系為主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05897" y="2757055"/>
            <a:ext cx="314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基本上因為寬度夠，跟汽車有關的東西都有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81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3597" y="1728738"/>
            <a:ext cx="89539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  <a:endParaRPr lang="zh-TW" altLang="en-US" sz="20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24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6" y="99752"/>
            <a:ext cx="4567587" cy="654211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05898" y="1463041"/>
            <a:ext cx="31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顏色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977745" y="1555374"/>
            <a:ext cx="216131" cy="18466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528858" y="1555374"/>
            <a:ext cx="216131" cy="184666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240384" y="2272147"/>
            <a:ext cx="314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基本上寬度稍微縮小了一點，但東西大致上沒什麼改變，但有刪去一些比較沒那麼重要的東西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6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3597" y="1728738"/>
            <a:ext cx="89539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zh-TW" altLang="en-US" sz="20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4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34"/>
          <a:stretch/>
        </p:blipFill>
        <p:spPr>
          <a:xfrm>
            <a:off x="1072712" y="382383"/>
            <a:ext cx="2369877" cy="54947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70"/>
          <a:stretch/>
        </p:blipFill>
        <p:spPr>
          <a:xfrm>
            <a:off x="3941352" y="224445"/>
            <a:ext cx="2003035" cy="61514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05691" y="2206410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這次因為寬度最小的關係，改變了一些東西，像是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加入了漢堡選單，還有把車子總類整排的砍掉了</a:t>
            </a:r>
            <a:endParaRPr lang="en-US" altLang="zh-TW" dirty="0" smtClean="0"/>
          </a:p>
          <a:p>
            <a:r>
              <a:rPr lang="zh-TW" altLang="en-US" dirty="0" smtClean="0"/>
              <a:t>，改成像幻燈片一樣，可以左右滑來查詢自己想看的車總。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6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24</TotalTime>
  <Words>70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Century Gothic</vt:lpstr>
      <vt:lpstr>網狀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2018-06-06T16:05:17Z</dcterms:created>
  <dcterms:modified xsi:type="dcterms:W3CDTF">2018-06-06T16:30:12Z</dcterms:modified>
</cp:coreProperties>
</file>