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ce4cbe8445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ce4cbe8445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ce4cbe8445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ce4cbe8445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ce4cbe8445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ce4cbe8445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ce4cbe8445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ce4cbe8445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ce4cbe8445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ce4cbe8445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ce4cbe8445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ce4cbe8445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ce4cbe8445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ce4cbe8445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ce4cbe8445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ce4cbe8445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SCK = Serial clock input; SDATA = Serial Data input/output; Serial control interface block does all communications with external controller via serial bu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ce4cbe8445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ce4cbe8445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SCK = Serial clock input; SDATA = Serial Data input/output; Task Buffers 20 Dwords (Next task, SHA calculations) , Nonce buffer is 12 Dwords, Core array is 8162 array of SHA-256 kernels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ce4cbe8445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ce4cbe8445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ce4cbe8445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ce4cbe8445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Processors for </a:t>
            </a:r>
            <a:r>
              <a:rPr lang="en"/>
              <a:t>Cryptocurrency</a:t>
            </a:r>
            <a:r>
              <a:rPr lang="en"/>
              <a:t> Mining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Benjamin Davis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48" name="Google Shape;348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Regular CPUs were originally used for crypto mining and quickly migrated to GPUs which have a better throughput which helps when doing hashes in the millions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However, due to concerns with power consumption and a desire to see better hash times the ASIC CPUs started being produced in order to keep a </a:t>
            </a:r>
            <a:r>
              <a:rPr lang="en"/>
              <a:t>competitive</a:t>
            </a:r>
            <a:r>
              <a:rPr lang="en"/>
              <a:t> edge on other miners.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Many of the </a:t>
            </a:r>
            <a:r>
              <a:rPr lang="en"/>
              <a:t>CPUs</a:t>
            </a:r>
            <a:r>
              <a:rPr lang="en"/>
              <a:t> we have been discussing in class are a general </a:t>
            </a:r>
            <a:r>
              <a:rPr lang="en"/>
              <a:t>purpose case.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overall architecture of the ASIC chips is quite different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This embodies the idea of “make the common case fast” (specific computation, not worried about other operations)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</p:txBody>
      </p:sp>
      <p:sp>
        <p:nvSpPr>
          <p:cNvPr id="354" name="Google Shape;354;p23"/>
          <p:cNvSpPr txBox="1"/>
          <p:nvPr>
            <p:ph idx="1" type="body"/>
          </p:nvPr>
        </p:nvSpPr>
        <p:spPr>
          <a:xfrm>
            <a:off x="455925" y="1597875"/>
            <a:ext cx="78783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A. Kaushik, A. Choudhary, C. Ektare, D. Thomas and S. Akram, "Blockchain-Literature Survey", 2nd IEEE International Conference On Recent Trends in Electronics Information &amp; Communication Technology (RTEICT), 2017.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 E. Hong, “How does bitcoin mining work?,” Investopedia, https://www.investopedia.com/tech/how-does-bitcoin-mining-work/#citation-23 (accessed Apr. 21, 2024).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[3] “ASIC Сhip,” Bitfury, https://bitfury.com/hardware/asic-old (accessed Apr. 21, 2024).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[4] “16-nm-asic-datasheet-2018-04-003.” BITFURY, 456 Montgomery St., Suite 1350, San Francisco, CA 94104, United States, 2018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[5] Pdf, “Intel® blockscaleTM ASIC,” Intel, https://www.intel.com/content/www/us/en/products/docs/blockchain/custom-asic-product-brief.html (accessed Apr. 21, 2024).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360" name="Google Shape;360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633850"/>
            <a:ext cx="3462000" cy="26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What is CryptoCurrency?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The Block Chain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Mining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What hardware is needed?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CPUs, GPUs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Optimizations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ASICs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Statistics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Conclusion</a:t>
            </a:r>
            <a:endParaRPr sz="16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800" y="1597875"/>
            <a:ext cx="3832974" cy="28747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</a:t>
            </a:r>
            <a:r>
              <a:rPr lang="en"/>
              <a:t>Blockchain</a:t>
            </a:r>
            <a:r>
              <a:rPr lang="en"/>
              <a:t>?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4751675" y="1890300"/>
            <a:ext cx="3582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16706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500"/>
              <a:t>The block</a:t>
            </a:r>
            <a:r>
              <a:rPr lang="en" sz="1500"/>
              <a:t>chain is basically the collection of transactions associated with a particular bitcoin.</a:t>
            </a:r>
            <a:endParaRPr sz="1500"/>
          </a:p>
          <a:p>
            <a:pPr indent="-316706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500"/>
              <a:t>The main one is the Proof-of-Work (PoW) Consensus protocol</a:t>
            </a:r>
            <a:endParaRPr sz="1500"/>
          </a:p>
          <a:p>
            <a:pPr indent="-316706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500"/>
              <a:t>All the nodes in the network participate in the authentication</a:t>
            </a:r>
            <a:endParaRPr sz="1500"/>
          </a:p>
          <a:p>
            <a:pPr indent="-316706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500"/>
              <a:t>The NONCE is a (Number used only once)</a:t>
            </a:r>
            <a:endParaRPr sz="1500"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675" y="1918800"/>
            <a:ext cx="3195875" cy="2103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5"/>
          <p:cNvSpPr txBox="1"/>
          <p:nvPr/>
        </p:nvSpPr>
        <p:spPr>
          <a:xfrm>
            <a:off x="265500" y="4666175"/>
            <a:ext cx="8613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[1] A. Kaushik, A. Choudhary, C. Ektare, D. Thomas and S. Akram, "Blockchain-Literature Survey", 2nd IEEE International Conference On Recent Trends in Electronics Information &amp; Communication Technology (RTEICT), 2017.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Mining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5058000" y="1597875"/>
            <a:ext cx="3433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Mining takes a series of hashes on blocks using the SHA-256 hashing concept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It increments the NONCE and tries to find a hash lower than the previous one in hex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Along the way it authenticates other bitcoin transactions through the blocks</a:t>
            </a:r>
            <a:endParaRPr sz="1500"/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75" y="1446688"/>
            <a:ext cx="4618525" cy="2972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1" name="Google Shape;301;p16"/>
          <p:cNvSpPr txBox="1"/>
          <p:nvPr/>
        </p:nvSpPr>
        <p:spPr>
          <a:xfrm>
            <a:off x="-68450" y="4425175"/>
            <a:ext cx="82281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2700" lvl="0" marL="3556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[2] E. Hong, “How does bitcoin mining work?,” Investopedia, https://www.investopedia.com/tech/how-does-bitcoin-mining-work/#citation-23 (accessed Apr. 21, 2024).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hardware is needed?</a:t>
            </a:r>
            <a:endParaRPr/>
          </a:p>
        </p:txBody>
      </p:sp>
      <p:sp>
        <p:nvSpPr>
          <p:cNvPr id="307" name="Google Shape;307;p17"/>
          <p:cNvSpPr txBox="1"/>
          <p:nvPr>
            <p:ph idx="1" type="body"/>
          </p:nvPr>
        </p:nvSpPr>
        <p:spPr>
          <a:xfrm>
            <a:off x="5115000" y="1655225"/>
            <a:ext cx="3590400" cy="27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Mining is a very </a:t>
            </a:r>
            <a:r>
              <a:rPr lang="en" sz="1500"/>
              <a:t>computationally intense process to produce hashes over and over again.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The Mining Systems use GPUs (Graphical Processing Units) or they use custom CPUs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The custom CPUs are called ASICs (Application Specific Integrated Circuit)</a:t>
            </a:r>
            <a:endParaRPr sz="1500"/>
          </a:p>
        </p:txBody>
      </p:sp>
      <p:pic>
        <p:nvPicPr>
          <p:cNvPr id="308" name="Google Shape;3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500" y="1572137"/>
            <a:ext cx="4421175" cy="28850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9" name="Google Shape;309;p17"/>
          <p:cNvSpPr txBox="1"/>
          <p:nvPr/>
        </p:nvSpPr>
        <p:spPr>
          <a:xfrm>
            <a:off x="-75575" y="4431475"/>
            <a:ext cx="68676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2700" lvl="0" marL="3556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[3] “ASIC Сhip,” Bitfury, https://bitfury.com/hardware/asic-old (accessed Apr. 21, 2024).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Optimizations Basics</a:t>
            </a:r>
            <a:endParaRPr/>
          </a:p>
        </p:txBody>
      </p:sp>
      <p:sp>
        <p:nvSpPr>
          <p:cNvPr id="315" name="Google Shape;315;p18"/>
          <p:cNvSpPr txBox="1"/>
          <p:nvPr>
            <p:ph idx="1" type="body"/>
          </p:nvPr>
        </p:nvSpPr>
        <p:spPr>
          <a:xfrm>
            <a:off x="5407075" y="1790300"/>
            <a:ext cx="3547800" cy="21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ASICs are </a:t>
            </a:r>
            <a:r>
              <a:rPr lang="en" sz="1500"/>
              <a:t>set up</a:t>
            </a:r>
            <a:r>
              <a:rPr lang="en" sz="1500"/>
              <a:t> specifically to run cryptocurrency algorithm and verify the block chain.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The BITFURY BF8162B had its datasheet published for use</a:t>
            </a:r>
            <a:endParaRPr sz="1500"/>
          </a:p>
        </p:txBody>
      </p:sp>
      <p:sp>
        <p:nvSpPr>
          <p:cNvPr id="316" name="Google Shape;316;p18"/>
          <p:cNvSpPr txBox="1"/>
          <p:nvPr/>
        </p:nvSpPr>
        <p:spPr>
          <a:xfrm>
            <a:off x="0" y="4359875"/>
            <a:ext cx="82710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2700" lvl="0" marL="3556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[4] “16-nm-asic-datasheet-2018-04-003.” BITFURY, 456 Montgomery St., Suite 1350, San Francisco, CA 94104, United States, 2018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7" name="Google Shape;3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50" y="1743150"/>
            <a:ext cx="5102275" cy="219173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Optimizations Specifics</a:t>
            </a:r>
            <a:endParaRPr/>
          </a:p>
        </p:txBody>
      </p:sp>
      <p:sp>
        <p:nvSpPr>
          <p:cNvPr id="323" name="Google Shape;323;p19"/>
          <p:cNvSpPr txBox="1"/>
          <p:nvPr>
            <p:ph idx="1" type="body"/>
          </p:nvPr>
        </p:nvSpPr>
        <p:spPr>
          <a:xfrm>
            <a:off x="5407075" y="1743150"/>
            <a:ext cx="3219900" cy="22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The</a:t>
            </a:r>
            <a:r>
              <a:rPr lang="en"/>
              <a:t> Serial Control Interface  handles external communication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Nonce Control handles calculation control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Task Buffers queue needed information of instructions like the mask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Nonce buffer contains Nonces and </a:t>
            </a:r>
            <a:r>
              <a:rPr lang="en"/>
              <a:t>task switch markers</a:t>
            </a:r>
            <a:endParaRPr/>
          </a:p>
        </p:txBody>
      </p:sp>
      <p:sp>
        <p:nvSpPr>
          <p:cNvPr id="324" name="Google Shape;324;p19"/>
          <p:cNvSpPr txBox="1"/>
          <p:nvPr/>
        </p:nvSpPr>
        <p:spPr>
          <a:xfrm>
            <a:off x="0" y="4359875"/>
            <a:ext cx="82710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2700" lvl="0" marL="3556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[4] “16-nm-asic-datasheet-2018-04-003.” BITFURY, 456 Montgomery St., Suite 1350, San Francisco, CA 94104, United States, 2018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5" name="Google Shape;3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50" y="1743150"/>
            <a:ext cx="5102275" cy="219173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</a:t>
            </a:r>
            <a:endParaRPr/>
          </a:p>
        </p:txBody>
      </p:sp>
      <p:pic>
        <p:nvPicPr>
          <p:cNvPr id="331" name="Google Shape;3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200" y="405855"/>
            <a:ext cx="5793301" cy="136084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2" name="Google Shape;3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25" y="1766700"/>
            <a:ext cx="4762676" cy="181784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3" name="Google Shape;33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9600" y="1766700"/>
            <a:ext cx="4201890" cy="1817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4" name="Google Shape;334;p20"/>
          <p:cNvSpPr txBox="1"/>
          <p:nvPr/>
        </p:nvSpPr>
        <p:spPr>
          <a:xfrm>
            <a:off x="0" y="4359875"/>
            <a:ext cx="82710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2700" lvl="0" marL="3556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[4] “16-nm-asic-datasheet-2018-04-003.” BITFURY, 456 Montgomery St., Suite 1350, San Francisco, CA 94104, United States, 2018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</a:t>
            </a:r>
            <a:endParaRPr/>
          </a:p>
        </p:txBody>
      </p:sp>
      <p:sp>
        <p:nvSpPr>
          <p:cNvPr id="340" name="Google Shape;340;p21"/>
          <p:cNvSpPr txBox="1"/>
          <p:nvPr>
            <p:ph idx="1" type="body"/>
          </p:nvPr>
        </p:nvSpPr>
        <p:spPr>
          <a:xfrm>
            <a:off x="5018250" y="1649625"/>
            <a:ext cx="3831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Intel Blockscale 1120, 1140, 1160 (ran from June 2022 - April 2023)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GH/s - Gigahash/Second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J/TH - Joules/Terahash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This is contrasted with other processors being measured in the KH/s or Kilohash/Second. Meaning there are 9 </a:t>
            </a:r>
            <a:r>
              <a:rPr lang="en"/>
              <a:t>orders</a:t>
            </a:r>
            <a:r>
              <a:rPr lang="en"/>
              <a:t> of magnitude between an ordinary CPU and a Crypto mining one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75" y="1649626"/>
            <a:ext cx="4872976" cy="1919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2" name="Google Shape;342;p21"/>
          <p:cNvSpPr txBox="1"/>
          <p:nvPr/>
        </p:nvSpPr>
        <p:spPr>
          <a:xfrm>
            <a:off x="-68425" y="4190725"/>
            <a:ext cx="80856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2700" lvl="0" marL="3556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[5] Pdf, “Intel® blockscaleTM ASIC,” Intel, https://www.intel.com/content/www/us/en/products/docs/blockchain/custom-asic-product-brief.html (accessed Apr. 21, 2024).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