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6B4C-6FE7-4998-AB63-5537E7A086DE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3A2C7-DD7E-48D8-9938-4ABE820EE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6B4C-6FE7-4998-AB63-5537E7A086DE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3A2C7-DD7E-48D8-9938-4ABE820EE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29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6B4C-6FE7-4998-AB63-5537E7A086DE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3A2C7-DD7E-48D8-9938-4ABE820EE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69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6B4C-6FE7-4998-AB63-5537E7A086DE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3A2C7-DD7E-48D8-9938-4ABE820EE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92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6B4C-6FE7-4998-AB63-5537E7A086DE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3A2C7-DD7E-48D8-9938-4ABE820EE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31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6B4C-6FE7-4998-AB63-5537E7A086DE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3A2C7-DD7E-48D8-9938-4ABE820EE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44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6B4C-6FE7-4998-AB63-5537E7A086DE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3A2C7-DD7E-48D8-9938-4ABE820EE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18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6B4C-6FE7-4998-AB63-5537E7A086DE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3A2C7-DD7E-48D8-9938-4ABE820EE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96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6B4C-6FE7-4998-AB63-5537E7A086DE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3A2C7-DD7E-48D8-9938-4ABE820EE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29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6B4C-6FE7-4998-AB63-5537E7A086DE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3A2C7-DD7E-48D8-9938-4ABE820EE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81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6B4C-6FE7-4998-AB63-5537E7A086DE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3A2C7-DD7E-48D8-9938-4ABE820EE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86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26B4C-6FE7-4998-AB63-5537E7A086DE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A2C7-DD7E-48D8-9938-4ABE820EE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88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Quries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7516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Quries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Quries</dc:title>
  <dc:creator>Benjo JOY</dc:creator>
  <cp:lastModifiedBy>Benjo JOY</cp:lastModifiedBy>
  <cp:revision>1</cp:revision>
  <dcterms:created xsi:type="dcterms:W3CDTF">2024-01-21T06:56:51Z</dcterms:created>
  <dcterms:modified xsi:type="dcterms:W3CDTF">2024-01-21T06:57:03Z</dcterms:modified>
</cp:coreProperties>
</file>