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2" r:id="rId6"/>
    <p:sldId id="263" r:id="rId7"/>
    <p:sldId id="266" r:id="rId8"/>
    <p:sldId id="265" r:id="rId9"/>
    <p:sldId id="268" r:id="rId10"/>
    <p:sldId id="272" r:id="rId11"/>
    <p:sldId id="270" r:id="rId12"/>
    <p:sldId id="269" r:id="rId13"/>
    <p:sldId id="260" r:id="rId14"/>
    <p:sldId id="261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EE1E9-6060-4A5A-806C-98017320838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8C2CA-C1E3-4567-9BB7-2739909D1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DIGIPASS Software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E296DB-0908-442D-BA77-FB6783F5D7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18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9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91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21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25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8C2CA-C1E3-4567-9BB7-2739909D1BD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81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Internship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015" y="101991"/>
            <a:ext cx="6164724" cy="1905000"/>
          </a:xfrm>
        </p:spPr>
        <p:txBody>
          <a:bodyPr/>
          <a:lstStyle/>
          <a:p>
            <a:pPr algn="l"/>
            <a:r>
              <a:rPr lang="en-US" noProof="0"/>
              <a:t>Benjamin </a:t>
            </a:r>
            <a:r>
              <a:rPr lang="en-US" noProof="0" err="1"/>
              <a:t>Vandenbussche</a:t>
            </a:r>
            <a:r>
              <a:rPr lang="en-US" noProof="0"/>
              <a:t>, 13152</a:t>
            </a:r>
          </a:p>
        </p:txBody>
      </p:sp>
    </p:spTree>
    <p:extLst>
      <p:ext uri="{BB962C8B-B14F-4D97-AF65-F5344CB8AC3E}">
        <p14:creationId xmlns:p14="http://schemas.microsoft.com/office/powerpoint/2010/main" val="283113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fpr (2).png"/>
          <p:cNvPicPr>
            <a:picLocks noChangeAspect="1"/>
          </p:cNvPicPr>
          <p:nvPr/>
        </p:nvPicPr>
        <p:blipFill rotWithShape="1">
          <a:blip r:embed="rId3"/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buntu.PNG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7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FTP.PNG"/>
          <p:cNvPicPr>
            <a:picLocks noChangeAspect="1"/>
          </p:cNvPicPr>
          <p:nvPr/>
        </p:nvPicPr>
        <p:blipFill rotWithShape="1">
          <a:blip r:embed="rId3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Internship Goals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Recreate existing environments for AWS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Successful 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Successful Build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Successful Regression</a:t>
            </a:r>
          </a:p>
        </p:txBody>
      </p:sp>
    </p:spTree>
    <p:extLst>
      <p:ext uri="{BB962C8B-B14F-4D97-AF65-F5344CB8AC3E}">
        <p14:creationId xmlns:p14="http://schemas.microsoft.com/office/powerpoint/2010/main" val="15182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Environments: imported Ubuntu ( + Windows Server 2012 R2 )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Installation successful on Ubuntu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Successful Build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/>
              <a:t>Dropped Regression</a:t>
            </a:r>
          </a:p>
        </p:txBody>
      </p:sp>
    </p:spTree>
    <p:extLst>
      <p:ext uri="{BB962C8B-B14F-4D97-AF65-F5344CB8AC3E}">
        <p14:creationId xmlns:p14="http://schemas.microsoft.com/office/powerpoint/2010/main" val="142395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WindowsInstall.PNG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Personal</a:t>
            </a:r>
            <a:r>
              <a:rPr lang="fr-FR"/>
              <a:t> </a:t>
            </a:r>
            <a:r>
              <a:rPr lang="fr-FR" err="1"/>
              <a:t>Experience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FFFFFF"/>
                </a:solidFill>
                <a:latin typeface="Century Gothic"/>
              </a:rPr>
              <a:t>Communication</a:t>
            </a:r>
          </a:p>
          <a:p>
            <a:r>
              <a:rPr lang="fr-FR" err="1">
                <a:solidFill>
                  <a:srgbClr val="FFFFFF"/>
                </a:solidFill>
                <a:latin typeface="Century Gothic"/>
              </a:rPr>
              <a:t>Compehension</a:t>
            </a:r>
          </a:p>
          <a:p>
            <a:r>
              <a:rPr lang="fr-FR" err="1">
                <a:solidFill>
                  <a:srgbClr val="FFFFFF"/>
                </a:solidFill>
                <a:latin typeface="Century Gothic"/>
              </a:rPr>
              <a:t>Teamwork</a:t>
            </a:r>
          </a:p>
          <a:p>
            <a:r>
              <a:rPr lang="fr-FR">
                <a:solidFill>
                  <a:srgbClr val="FFFFFF"/>
                </a:solidFill>
                <a:latin typeface="Century Gothic"/>
              </a:rPr>
              <a:t>Objectives and Holdups</a:t>
            </a:r>
          </a:p>
        </p:txBody>
      </p:sp>
    </p:spTree>
    <p:extLst>
      <p:ext uri="{BB962C8B-B14F-4D97-AF65-F5344CB8AC3E}">
        <p14:creationId xmlns:p14="http://schemas.microsoft.com/office/powerpoint/2010/main" val="42716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About Vasco</a:t>
            </a:r>
          </a:p>
          <a:p>
            <a:r>
              <a:rPr lang="en-US" noProof="0"/>
              <a:t>The SDTF</a:t>
            </a:r>
          </a:p>
          <a:p>
            <a:r>
              <a:rPr lang="en-US" noProof="0"/>
              <a:t>Internship: goals &amp; Achievements</a:t>
            </a:r>
          </a:p>
          <a:p>
            <a:r>
              <a:rPr lang="en-US" noProof="0"/>
              <a:t>Personal Experience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969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5493"/>
            <a:ext cx="9905998" cy="1905000"/>
          </a:xfrm>
        </p:spPr>
        <p:txBody>
          <a:bodyPr/>
          <a:lstStyle/>
          <a:p>
            <a:r>
              <a:rPr lang="en-US" noProof="0"/>
              <a:t>About Vasco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0665"/>
            <a:ext cx="9905998" cy="2752577"/>
          </a:xfrm>
        </p:spPr>
        <p:txBody>
          <a:bodyPr/>
          <a:lstStyle/>
          <a:p>
            <a:pPr marL="0" indent="0">
              <a:buNone/>
            </a:pPr>
            <a:r>
              <a:rPr lang="en-US" noProof="0"/>
              <a:t>Data Security:</a:t>
            </a:r>
          </a:p>
          <a:p>
            <a:pPr lvl="1"/>
            <a:r>
              <a:rPr lang="en-US" noProof="0"/>
              <a:t>Mobile App Security</a:t>
            </a:r>
          </a:p>
          <a:p>
            <a:pPr lvl="1"/>
            <a:r>
              <a:rPr lang="en-US" noProof="0"/>
              <a:t>Fraud Prevention</a:t>
            </a:r>
          </a:p>
          <a:p>
            <a:pPr lvl="1"/>
            <a:r>
              <a:rPr lang="en-US" noProof="0"/>
              <a:t>Transaction Signing</a:t>
            </a:r>
          </a:p>
          <a:p>
            <a:pPr lvl="1"/>
            <a:r>
              <a:rPr lang="en-US" noProof="0"/>
              <a:t>Identity &amp; Access</a:t>
            </a:r>
          </a:p>
          <a:p>
            <a:pPr lvl="1"/>
            <a:r>
              <a:rPr lang="en-US" noProof="0"/>
              <a:t>Document eSignatures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4933070"/>
            <a:ext cx="9905998" cy="1316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/>
              <a:t>Authentication</a:t>
            </a:r>
            <a:r>
              <a:rPr lang="fr-FR"/>
              <a:t>:</a:t>
            </a:r>
          </a:p>
          <a:p>
            <a:pPr lvl="1"/>
            <a:r>
              <a:rPr lang="en-US" cap="all">
                <a:effectLst/>
              </a:rPr>
              <a:t>COMPUTING</a:t>
            </a:r>
            <a:endParaRPr lang="en-US">
              <a:effectLst/>
            </a:endParaRPr>
          </a:p>
          <a:p>
            <a:pPr marL="0" indent="0">
              <a:buNone/>
            </a:pPr>
            <a:r>
              <a:rPr lang="en-US">
                <a:effectLst/>
              </a:rPr>
              <a:t>		the process or action of verifying the identity of a user or process.</a:t>
            </a:r>
          </a:p>
          <a:p>
            <a:pPr marL="0" indent="0">
              <a:buFont typeface="Arial"/>
              <a:buNone/>
            </a:pPr>
            <a:endParaRPr lang="en-GB"/>
          </a:p>
        </p:txBody>
      </p:sp>
      <p:pic>
        <p:nvPicPr>
          <p:cNvPr id="1026" name="Picture 2" descr="Image result for digip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81" y="1152817"/>
            <a:ext cx="18288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8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37899"/>
            <a:ext cx="9905998" cy="1905000"/>
          </a:xfrm>
        </p:spPr>
        <p:txBody>
          <a:bodyPr/>
          <a:lstStyle/>
          <a:p>
            <a:r>
              <a:rPr lang="en-US" noProof="0"/>
              <a:t>The SDTF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093698"/>
            <a:ext cx="9905998" cy="1753772"/>
          </a:xfrm>
        </p:spPr>
        <p:txBody>
          <a:bodyPr>
            <a:normAutofit lnSpcReduction="10000"/>
          </a:bodyPr>
          <a:lstStyle/>
          <a:p>
            <a:r>
              <a:rPr lang="en-US" noProof="0"/>
              <a:t>SDTF: </a:t>
            </a:r>
            <a:r>
              <a:rPr lang="en-US" noProof="0">
                <a:effectLst/>
              </a:rPr>
              <a:t>software Deployment &amp; Testing Framework</a:t>
            </a:r>
          </a:p>
          <a:p>
            <a:pPr marL="0" indent="0">
              <a:buNone/>
            </a:pPr>
            <a:endParaRPr lang="en-US" noProof="0">
              <a:effectLst/>
            </a:endParaRPr>
          </a:p>
          <a:p>
            <a:r>
              <a:rPr lang="en-US" noProof="0">
                <a:effectLst/>
              </a:rPr>
              <a:t>Launches virtual environments</a:t>
            </a:r>
          </a:p>
          <a:p>
            <a:r>
              <a:rPr lang="en-US" noProof="0">
                <a:effectLst/>
              </a:rPr>
              <a:t>Installs IAS and launches tests in said environments</a:t>
            </a:r>
          </a:p>
          <a:p>
            <a:endParaRPr lang="en-US" noProof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3" y="-56271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IAS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1079401"/>
            <a:ext cx="9905998" cy="180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err="1">
                <a:effectLst/>
              </a:rPr>
              <a:t>Identikey</a:t>
            </a:r>
            <a:r>
              <a:rPr lang="fr-FR">
                <a:effectLst/>
              </a:rPr>
              <a:t> </a:t>
            </a:r>
            <a:r>
              <a:rPr lang="fr-FR" err="1">
                <a:effectLst/>
              </a:rPr>
              <a:t>Authentication</a:t>
            </a:r>
            <a:r>
              <a:rPr lang="fr-FR">
                <a:effectLst/>
              </a:rPr>
              <a:t> Server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4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\\srv-be-file.vasco.com\UserProfiles$\ForbeCh1\Documents\presentation-2016-CF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80" y="1319794"/>
            <a:ext cx="7959321" cy="55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62979" y="432527"/>
            <a:ext cx="7959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SDTF Test Automation</a:t>
            </a:r>
            <a:endParaRPr lang="fr-F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67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74" y="977788"/>
            <a:ext cx="8496275" cy="588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46274" y="238268"/>
            <a:ext cx="8496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SDTF – IAS Deploy &amp; Install</a:t>
            </a:r>
            <a:endParaRPr lang="fr-F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216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/>
          </a:p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68" y="1457400"/>
            <a:ext cx="780328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92768" y="483269"/>
            <a:ext cx="7803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SDTF – IAS </a:t>
            </a:r>
            <a:r>
              <a:rPr lang="en-US" sz="3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WebAdmin</a:t>
            </a:r>
            <a:endParaRPr lang="fr-F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169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22" y="1241818"/>
            <a:ext cx="8114779" cy="561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37022" y="344562"/>
            <a:ext cx="8114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QA – IAS Build Intake</a:t>
            </a:r>
            <a:r>
              <a:rPr lang="en-US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16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vCloud2.PNG"/>
          <p:cNvPicPr>
            <a:picLocks noChangeAspect="1"/>
          </p:cNvPicPr>
          <p:nvPr/>
        </p:nvPicPr>
        <p:blipFill rotWithShape="1">
          <a:blip r:embed="rId3"/>
          <a:srcRect t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4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Mesh</vt:lpstr>
      <vt:lpstr>Internship PROJECT</vt:lpstr>
      <vt:lpstr>Main POINTS</vt:lpstr>
      <vt:lpstr>About Vasco</vt:lpstr>
      <vt:lpstr>The SDTF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Internship Goals </vt:lpstr>
      <vt:lpstr>Results</vt:lpstr>
      <vt:lpstr>PowerPoint Presentation</vt:lpstr>
      <vt:lpstr>Personal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</dc:title>
  <cp:revision>1</cp:revision>
  <dcterms:modified xsi:type="dcterms:W3CDTF">2017-05-30T04:09:36Z</dcterms:modified>
</cp:coreProperties>
</file>