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57" r:id="rId5"/>
    <p:sldId id="258" r:id="rId6"/>
    <p:sldId id="262" r:id="rId7"/>
    <p:sldId id="263" r:id="rId9"/>
    <p:sldId id="266" r:id="rId10"/>
    <p:sldId id="265" r:id="rId11"/>
    <p:sldId id="260" r:id="rId12"/>
    <p:sldId id="268" r:id="rId13"/>
    <p:sldId id="272" r:id="rId14"/>
    <p:sldId id="270" r:id="rId15"/>
    <p:sldId id="269" r:id="rId16"/>
    <p:sldId id="261" r:id="rId17"/>
    <p:sldId id="271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E1E9-6060-4A5A-806C-98017320838D}" type="datetimeFigureOut">
              <a:rPr lang="fr-FR" smtClean="0"/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DIGIPASS Software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296DB-0908-442D-BA77-FB6783F5D77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  <a:endParaRPr lang="en-US" sz="800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  <a:endParaRPr lang="en-US" sz="80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  <a:endParaRPr lang="en-US" sz="800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  <a:endParaRPr lang="en-US" sz="80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Internship PROJECT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15" y="101991"/>
            <a:ext cx="6164724" cy="1905000"/>
          </a:xfrm>
        </p:spPr>
        <p:txBody>
          <a:bodyPr/>
          <a:lstStyle/>
          <a:p>
            <a:pPr algn="l"/>
            <a:r>
              <a:rPr lang="en-US" noProof="0"/>
              <a:t>Benjamin </a:t>
            </a:r>
            <a:r>
              <a:rPr lang="en-US" noProof="0" err="1"/>
              <a:t>Vandenbussche</a:t>
            </a:r>
            <a:r>
              <a:rPr lang="en-US" noProof="0"/>
              <a:t>, 13152</a:t>
            </a:r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vCloud2.PNG"/>
          <p:cNvPicPr>
            <a:picLocks noChangeAspect="1"/>
          </p:cNvPicPr>
          <p:nvPr/>
        </p:nvPicPr>
        <p:blipFill rotWithShape="1">
          <a:blip r:embed="rId1"/>
          <a:srcRect t="963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pr (2).png"/>
          <p:cNvPicPr>
            <a:picLocks noChangeAspect="1"/>
          </p:cNvPicPr>
          <p:nvPr/>
        </p:nvPicPr>
        <p:blipFill rotWithShape="1">
          <a:blip r:embed="rId1"/>
          <a:srcRect t="127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buntu.PNG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TP.PNG"/>
          <p:cNvPicPr>
            <a:picLocks noChangeAspect="1"/>
          </p:cNvPicPr>
          <p:nvPr/>
        </p:nvPicPr>
        <p:blipFill rotWithShape="1">
          <a:blip r:embed="rId1"/>
          <a:srcRect t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Environments: imported Ubuntu ( + Windows Server 2012 R2 )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Installation successful on Ubuntu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Dropped Regression</a:t>
            </a:r>
            <a:endParaRPr lang="en-US" noProof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WindowsInstall.PNG"/>
          <p:cNvPicPr>
            <a:picLocks noChangeAspect="1"/>
          </p:cNvPicPr>
          <p:nvPr/>
        </p:nvPicPr>
        <p:blipFill rotWithShape="1">
          <a:blip r:embed="rId1"/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</a:t>
            </a:r>
            <a:r>
              <a:rPr lang="fr-FR"/>
              <a:t> </a:t>
            </a:r>
            <a:r>
              <a:rPr lang="fr-FR" err="1"/>
              <a:t>Experience</a:t>
            </a:r>
            <a:endParaRPr lang="fr-FR" err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  <a:latin typeface="Century Gothic" panose="020B0502020202020204"/>
              </a:rPr>
              <a:t>Communication</a:t>
            </a:r>
            <a:endParaRPr lang="fr-FR">
              <a:solidFill>
                <a:srgbClr val="FFFFFF"/>
              </a:solidFill>
              <a:latin typeface="Century Gothic" panose="020B0502020202020204"/>
            </a:endParaRPr>
          </a:p>
          <a:p>
            <a:r>
              <a:rPr lang="fr-FR" err="1">
                <a:solidFill>
                  <a:srgbClr val="FFFFFF"/>
                </a:solidFill>
                <a:latin typeface="Century Gothic" panose="020B0502020202020204"/>
              </a:rPr>
              <a:t>Comprehension</a:t>
            </a:r>
            <a:endParaRPr lang="fr-FR" err="1">
              <a:solidFill>
                <a:srgbClr val="FFFFFF"/>
              </a:solidFill>
              <a:latin typeface="Century Gothic" panose="020B0502020202020204"/>
            </a:endParaRPr>
          </a:p>
          <a:p>
            <a:r>
              <a:rPr lang="fr-FR" err="1">
                <a:solidFill>
                  <a:srgbClr val="FFFFFF"/>
                </a:solidFill>
                <a:latin typeface="Century Gothic" panose="020B0502020202020204"/>
              </a:rPr>
              <a:t>Teamwork</a:t>
            </a:r>
            <a:endParaRPr lang="fr-FR" err="1">
              <a:solidFill>
                <a:srgbClr val="FFFFFF"/>
              </a:solidFill>
              <a:latin typeface="Century Gothic" panose="020B0502020202020204"/>
            </a:endParaRPr>
          </a:p>
          <a:p>
            <a:r>
              <a:rPr lang="fr-FR">
                <a:solidFill>
                  <a:srgbClr val="FFFFFF"/>
                </a:solidFill>
                <a:latin typeface="Century Gothic" panose="020B0502020202020204"/>
              </a:rPr>
              <a:t>Objectives and Holdups</a:t>
            </a:r>
            <a:endParaRPr lang="fr-FR">
              <a:solidFill>
                <a:srgbClr val="FFFFFF"/>
              </a:solidFill>
              <a:latin typeface="Century Gothic" panose="020B0502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975" y="2305050"/>
            <a:ext cx="9905998" cy="1905000"/>
          </a:xfrm>
        </p:spPr>
        <p:txBody>
          <a:bodyPr/>
          <a:lstStyle/>
          <a:p>
            <a:pPr algn="ctr"/>
            <a:r>
              <a:rPr lang="fr-FR" sz="6000"/>
              <a:t>Questions</a:t>
            </a:r>
            <a:br>
              <a:rPr lang="fr-FR">
                <a:solidFill>
                  <a:schemeClr val="tx1"/>
                </a:solidFill>
              </a:rPr>
            </a:br>
            <a:endParaRPr lang="fr-FR">
              <a:solidFill>
                <a:schemeClr val="tx1"/>
              </a:solidFill>
              <a:latin typeface="Century Gothic" panose="020B05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Main POINTS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About Vasco</a:t>
            </a:r>
            <a:endParaRPr lang="en-US" noProof="0"/>
          </a:p>
          <a:p>
            <a:r>
              <a:rPr lang="en-US" noProof="0"/>
              <a:t>The SDTF</a:t>
            </a:r>
            <a:endParaRPr lang="en-US" noProof="0"/>
          </a:p>
          <a:p>
            <a:r>
              <a:rPr lang="en-US" noProof="0"/>
              <a:t>Internship: goals &amp; Achievements</a:t>
            </a:r>
            <a:endParaRPr lang="en-US" noProof="0"/>
          </a:p>
          <a:p>
            <a:r>
              <a:rPr lang="en-US" noProof="0"/>
              <a:t>Personal Experience</a:t>
            </a:r>
            <a:endParaRPr lang="en-US" noProof="0"/>
          </a:p>
          <a:p>
            <a:endParaRPr lang="en-U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493"/>
            <a:ext cx="9905998" cy="1905000"/>
          </a:xfrm>
        </p:spPr>
        <p:txBody>
          <a:bodyPr/>
          <a:lstStyle/>
          <a:p>
            <a:r>
              <a:rPr lang="en-US" noProof="0"/>
              <a:t>About Vasco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0665"/>
            <a:ext cx="9905998" cy="2752577"/>
          </a:xfrm>
        </p:spPr>
        <p:txBody>
          <a:bodyPr/>
          <a:lstStyle/>
          <a:p>
            <a:pPr marL="0" indent="0">
              <a:buNone/>
            </a:pPr>
            <a:r>
              <a:rPr lang="en-US" noProof="0"/>
              <a:t>Data Security:</a:t>
            </a:r>
            <a:endParaRPr lang="en-US" noProof="0"/>
          </a:p>
          <a:p>
            <a:pPr lvl="1"/>
            <a:r>
              <a:rPr lang="en-US" noProof="0"/>
              <a:t>Mobile App Security</a:t>
            </a:r>
            <a:endParaRPr lang="en-US" noProof="0"/>
          </a:p>
          <a:p>
            <a:pPr lvl="1"/>
            <a:r>
              <a:rPr lang="en-US" noProof="0"/>
              <a:t>Fraud Prevention</a:t>
            </a:r>
            <a:endParaRPr lang="en-US" noProof="0"/>
          </a:p>
          <a:p>
            <a:pPr lvl="1"/>
            <a:r>
              <a:rPr lang="en-US" noProof="0"/>
              <a:t>Transaction Signing</a:t>
            </a:r>
            <a:endParaRPr lang="en-US" noProof="0"/>
          </a:p>
          <a:p>
            <a:pPr lvl="1"/>
            <a:r>
              <a:rPr lang="en-US" noProof="0"/>
              <a:t>Identity &amp; Access</a:t>
            </a:r>
            <a:endParaRPr lang="en-US" noProof="0"/>
          </a:p>
          <a:p>
            <a:pPr lvl="1"/>
            <a:r>
              <a:rPr lang="en-US" noProof="0"/>
              <a:t>Document eSignatures</a:t>
            </a:r>
            <a:endParaRPr lang="en-US" noProof="0"/>
          </a:p>
        </p:txBody>
      </p:sp>
      <p:sp>
        <p:nvSpPr>
          <p:cNvPr id="5" name="Content Placeholder 2"/>
          <p:cNvSpPr txBox="1"/>
          <p:nvPr/>
        </p:nvSpPr>
        <p:spPr>
          <a:xfrm>
            <a:off x="1141413" y="4933070"/>
            <a:ext cx="9905998" cy="131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GB"/>
              <a:t>Authentication</a:t>
            </a:r>
            <a:r>
              <a:rPr lang="fr-FR"/>
              <a:t>:</a:t>
            </a:r>
            <a:endParaRPr lang="fr-FR"/>
          </a:p>
          <a:p>
            <a:pPr lvl="1"/>
            <a:r>
              <a:rPr lang="en-US" cap="all">
                <a:effectLst/>
              </a:rPr>
              <a:t>COMPUTING</a:t>
            </a:r>
            <a:endParaRPr lang="en-US">
              <a:effectLst/>
            </a:endParaRPr>
          </a:p>
          <a:p>
            <a:pPr marL="0" indent="0">
              <a:buNone/>
            </a:pPr>
            <a:r>
              <a:rPr lang="en-US">
                <a:effectLst/>
              </a:rPr>
              <a:t>		the process or action of verifying the identity of a user or process.</a:t>
            </a:r>
            <a:endParaRPr lang="en-US">
              <a:effectLst/>
            </a:endParaRPr>
          </a:p>
          <a:p>
            <a:pPr marL="0" indent="0">
              <a:buFont typeface="Arial" panose="020B0604020202020204"/>
              <a:buNone/>
            </a:pPr>
            <a:endParaRPr lang="en-GB"/>
          </a:p>
        </p:txBody>
      </p:sp>
      <p:pic>
        <p:nvPicPr>
          <p:cNvPr id="1026" name="Picture 2" descr="Image result for digipass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81" y="1152817"/>
            <a:ext cx="18288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7899"/>
            <a:ext cx="9905998" cy="1905000"/>
          </a:xfrm>
        </p:spPr>
        <p:txBody>
          <a:bodyPr/>
          <a:lstStyle/>
          <a:p>
            <a:r>
              <a:rPr lang="en-US" noProof="0"/>
              <a:t>The SDTF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093698"/>
            <a:ext cx="9905998" cy="1753772"/>
          </a:xfrm>
        </p:spPr>
        <p:txBody>
          <a:bodyPr>
            <a:normAutofit lnSpcReduction="10000"/>
          </a:bodyPr>
          <a:lstStyle/>
          <a:p>
            <a:r>
              <a:rPr lang="en-US" noProof="0"/>
              <a:t>SDTF: </a:t>
            </a:r>
            <a:r>
              <a:rPr lang="en-US" noProof="0">
                <a:effectLst/>
              </a:rPr>
              <a:t>software Deployment &amp; Testing Framework</a:t>
            </a:r>
            <a:endParaRPr lang="en-US" noProof="0">
              <a:effectLst/>
            </a:endParaRPr>
          </a:p>
          <a:p>
            <a:pPr marL="0" indent="0">
              <a:buNone/>
            </a:pPr>
            <a:endParaRPr lang="en-US" noProof="0">
              <a:effectLst/>
            </a:endParaRPr>
          </a:p>
          <a:p>
            <a:r>
              <a:rPr lang="en-US" noProof="0">
                <a:effectLst/>
              </a:rPr>
              <a:t>Launches virtual environments</a:t>
            </a:r>
            <a:endParaRPr lang="en-US" noProof="0">
              <a:effectLst/>
            </a:endParaRPr>
          </a:p>
          <a:p>
            <a:r>
              <a:rPr lang="en-US" noProof="0">
                <a:effectLst/>
              </a:rPr>
              <a:t>Installs IAS and launches tests in said environments</a:t>
            </a:r>
            <a:endParaRPr lang="en-US" noProof="0">
              <a:effectLst/>
            </a:endParaRPr>
          </a:p>
          <a:p>
            <a:endParaRPr lang="en-US" noProof="0"/>
          </a:p>
        </p:txBody>
      </p:sp>
      <p:sp>
        <p:nvSpPr>
          <p:cNvPr id="5" name="Title 1"/>
          <p:cNvSpPr txBox="1"/>
          <p:nvPr/>
        </p:nvSpPr>
        <p:spPr>
          <a:xfrm>
            <a:off x="1141413" y="-5627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IAS</a:t>
            </a:r>
            <a:endParaRPr lang="fr-FR"/>
          </a:p>
        </p:txBody>
      </p:sp>
      <p:sp>
        <p:nvSpPr>
          <p:cNvPr id="6" name="Content Placeholder 2"/>
          <p:cNvSpPr txBox="1"/>
          <p:nvPr/>
        </p:nvSpPr>
        <p:spPr>
          <a:xfrm>
            <a:off x="1141413" y="1079401"/>
            <a:ext cx="9905998" cy="1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effectLst/>
              </a:rPr>
              <a:t>Identikey</a:t>
            </a:r>
            <a:r>
              <a:rPr lang="fr-FR">
                <a:effectLst/>
              </a:rPr>
              <a:t> </a:t>
            </a:r>
            <a:r>
              <a:rPr lang="fr-FR" err="1">
                <a:effectLst/>
              </a:rPr>
              <a:t>Authentication</a:t>
            </a:r>
            <a:r>
              <a:rPr lang="fr-FR">
                <a:effectLst/>
              </a:rPr>
              <a:t> Server</a:t>
            </a:r>
            <a:endParaRPr lang="fr-FR">
              <a:effectLst/>
            </a:endParaRPr>
          </a:p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\\srv-be-file.vasco.com\UserProfiles$\ForbeCh1\Documents\presentation-2016-CF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80" y="1319794"/>
            <a:ext cx="7959321" cy="5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2979" y="432527"/>
            <a:ext cx="7959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Test Automation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74" y="977788"/>
            <a:ext cx="8496275" cy="588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46274" y="238268"/>
            <a:ext cx="8496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Deploy &amp; Install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/>
          </a:p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68" y="1457400"/>
            <a:ext cx="780328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2768" y="483269"/>
            <a:ext cx="7803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WebAdmin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22" y="1241818"/>
            <a:ext cx="8114779" cy="561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7022" y="344562"/>
            <a:ext cx="8114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QA – IAS Build Intake</a:t>
            </a:r>
            <a:r>
              <a:rPr lang="en-US"/>
              <a:t> 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Internship Goals	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Recreate existing environments for AWS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Installation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  <a:endParaRPr lang="en-US" noProof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Regression</a:t>
            </a:r>
            <a:endParaRPr lang="en-US" noProof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Presentation</Application>
  <PresentationFormat>Widescreen</PresentationFormat>
  <Paragraphs>74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Century Gothic</vt:lpstr>
      <vt:lpstr>Century Gothic</vt:lpstr>
      <vt:lpstr>Microsoft YaHei</vt:lpstr>
      <vt:lpstr>Calibri</vt:lpstr>
      <vt:lpstr>Mesh</vt:lpstr>
      <vt:lpstr>Internship PROJECT</vt:lpstr>
      <vt:lpstr>Main POINTS</vt:lpstr>
      <vt:lpstr>About Vasco</vt:lpstr>
      <vt:lpstr>The SDTF</vt:lpstr>
      <vt:lpstr>PowerPoint 演示文稿</vt:lpstr>
      <vt:lpstr>PowerPoint 演示文稿</vt:lpstr>
      <vt:lpstr>PowerPoint 演示文稿</vt:lpstr>
      <vt:lpstr>PowerPoint 演示文稿</vt:lpstr>
      <vt:lpstr>Internship Goals	</vt:lpstr>
      <vt:lpstr>PowerPoint 演示文稿</vt:lpstr>
      <vt:lpstr>PowerPoint 演示文稿</vt:lpstr>
      <vt:lpstr>PowerPoint 演示文稿</vt:lpstr>
      <vt:lpstr>PowerPoint 演示文稿</vt:lpstr>
      <vt:lpstr>Results</vt:lpstr>
      <vt:lpstr>PowerPoint 演示文稿</vt:lpstr>
      <vt:lpstr>Personal Experience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/>
  <cp:lastModifiedBy>Benj VDB</cp:lastModifiedBy>
  <cp:revision>2</cp:revision>
  <dcterms:created xsi:type="dcterms:W3CDTF">2017-05-30T21:36:56Z</dcterms:created>
  <dcterms:modified xsi:type="dcterms:W3CDTF">2017-05-30T21:37:40Z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1033-10.2.0.5853</vt:lpwstr>
  </property>
</Properties>
</file>