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2" r:id="rId6"/>
    <p:sldId id="263" r:id="rId7"/>
    <p:sldId id="266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280" autoAdjust="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EE1E9-6060-4A5A-806C-98017320838D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8C2CA-C1E3-4567-9BB7-2739909D1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09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DIGIPASS Software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E296DB-0908-442D-BA77-FB6783F5D7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Internship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015" y="101991"/>
            <a:ext cx="6164724" cy="1905000"/>
          </a:xfrm>
        </p:spPr>
        <p:txBody>
          <a:bodyPr/>
          <a:lstStyle/>
          <a:p>
            <a:pPr algn="l"/>
            <a:r>
              <a:rPr lang="en-US" noProof="0" dirty="0"/>
              <a:t>Benjamin </a:t>
            </a:r>
            <a:r>
              <a:rPr lang="en-US" noProof="0" dirty="0" err="1"/>
              <a:t>Vandenbussche</a:t>
            </a:r>
            <a:r>
              <a:rPr lang="en-US" noProof="0" dirty="0"/>
              <a:t>, 13152</a:t>
            </a:r>
          </a:p>
        </p:txBody>
      </p:sp>
    </p:spTree>
    <p:extLst>
      <p:ext uri="{BB962C8B-B14F-4D97-AF65-F5344CB8AC3E}">
        <p14:creationId xmlns:p14="http://schemas.microsoft.com/office/powerpoint/2010/main" val="2831133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noProof="0" dirty="0"/>
              <a:t>Environments: imported Ubuntu ( + Windows Server 2012 R2 )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 dirty="0"/>
              <a:t>Installation </a:t>
            </a:r>
            <a:r>
              <a:rPr lang="en-US" noProof="0" dirty="0" err="1"/>
              <a:t>succesful</a:t>
            </a:r>
            <a:r>
              <a:rPr lang="en-US" noProof="0" dirty="0"/>
              <a:t> on Ubuntu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 dirty="0" err="1"/>
              <a:t>Succesful</a:t>
            </a:r>
            <a:r>
              <a:rPr lang="en-US" noProof="0" dirty="0"/>
              <a:t> Build Intake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 dirty="0"/>
              <a:t>Dropped Regression</a:t>
            </a:r>
          </a:p>
        </p:txBody>
      </p:sp>
    </p:spTree>
    <p:extLst>
      <p:ext uri="{BB962C8B-B14F-4D97-AF65-F5344CB8AC3E}">
        <p14:creationId xmlns:p14="http://schemas.microsoft.com/office/powerpoint/2010/main" val="142395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About Vasco</a:t>
            </a:r>
          </a:p>
          <a:p>
            <a:r>
              <a:rPr lang="en-US" noProof="0" dirty="0"/>
              <a:t>The SDTF</a:t>
            </a:r>
          </a:p>
          <a:p>
            <a:r>
              <a:rPr lang="en-US" noProof="0" dirty="0"/>
              <a:t>Internship: goals &amp; Achievements</a:t>
            </a:r>
          </a:p>
          <a:p>
            <a:r>
              <a:rPr lang="en-US" noProof="0" dirty="0"/>
              <a:t>Personal Experience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69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5493"/>
            <a:ext cx="9905998" cy="1905000"/>
          </a:xfrm>
        </p:spPr>
        <p:txBody>
          <a:bodyPr/>
          <a:lstStyle/>
          <a:p>
            <a:r>
              <a:rPr lang="en-US" noProof="0" dirty="0"/>
              <a:t>About Vasco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0665"/>
            <a:ext cx="9905998" cy="2752577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Data Security:</a:t>
            </a:r>
          </a:p>
          <a:p>
            <a:pPr lvl="1"/>
            <a:r>
              <a:rPr lang="en-US" noProof="0" dirty="0"/>
              <a:t>Mobile App Security</a:t>
            </a:r>
          </a:p>
          <a:p>
            <a:pPr lvl="1"/>
            <a:r>
              <a:rPr lang="en-US" noProof="0" dirty="0"/>
              <a:t>Fraud Prevention</a:t>
            </a:r>
          </a:p>
          <a:p>
            <a:pPr lvl="1"/>
            <a:r>
              <a:rPr lang="en-US" noProof="0" dirty="0"/>
              <a:t>Transaction Signing</a:t>
            </a:r>
          </a:p>
          <a:p>
            <a:pPr lvl="1"/>
            <a:r>
              <a:rPr lang="en-US" noProof="0" dirty="0"/>
              <a:t>Identity &amp; Access</a:t>
            </a:r>
          </a:p>
          <a:p>
            <a:pPr lvl="1"/>
            <a:r>
              <a:rPr lang="en-US" noProof="0" dirty="0"/>
              <a:t>Document eSignatures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4933070"/>
            <a:ext cx="9905998" cy="1316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Authentication</a:t>
            </a:r>
            <a:r>
              <a:rPr lang="fr-FR" dirty="0"/>
              <a:t>:</a:t>
            </a:r>
          </a:p>
          <a:p>
            <a:pPr lvl="1"/>
            <a:r>
              <a:rPr lang="en-US" cap="all" dirty="0">
                <a:effectLst/>
              </a:rPr>
              <a:t>COMPUTING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		the process or action of verifying the identity of a user or process.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  <p:pic>
        <p:nvPicPr>
          <p:cNvPr id="1026" name="Picture 2" descr="Image result for digipa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81" y="1152817"/>
            <a:ext cx="18288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18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37899"/>
            <a:ext cx="9905998" cy="1905000"/>
          </a:xfrm>
        </p:spPr>
        <p:txBody>
          <a:bodyPr/>
          <a:lstStyle/>
          <a:p>
            <a:r>
              <a:rPr lang="en-US" noProof="0" dirty="0"/>
              <a:t>The SDTF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4093698"/>
            <a:ext cx="9905998" cy="1753772"/>
          </a:xfrm>
        </p:spPr>
        <p:txBody>
          <a:bodyPr>
            <a:normAutofit lnSpcReduction="10000"/>
          </a:bodyPr>
          <a:lstStyle/>
          <a:p>
            <a:r>
              <a:rPr lang="en-US" noProof="0" dirty="0"/>
              <a:t>SDTF: </a:t>
            </a:r>
            <a:r>
              <a:rPr lang="en-US" noProof="0" dirty="0">
                <a:effectLst/>
              </a:rPr>
              <a:t>software Deployment &amp; Testing Framework</a:t>
            </a:r>
          </a:p>
          <a:p>
            <a:pPr marL="0" indent="0">
              <a:buNone/>
            </a:pPr>
            <a:endParaRPr lang="en-US" noProof="0" dirty="0">
              <a:effectLst/>
            </a:endParaRPr>
          </a:p>
          <a:p>
            <a:r>
              <a:rPr lang="en-US" noProof="0" dirty="0">
                <a:effectLst/>
              </a:rPr>
              <a:t>Launches virtual environments</a:t>
            </a:r>
          </a:p>
          <a:p>
            <a:r>
              <a:rPr lang="en-US" noProof="0" dirty="0">
                <a:effectLst/>
              </a:rPr>
              <a:t>Installs IAS and launches tests in said environments</a:t>
            </a:r>
          </a:p>
          <a:p>
            <a:endParaRPr lang="en-US" noProof="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1413" y="-56271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IAS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3" y="1079401"/>
            <a:ext cx="9905998" cy="180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effectLst/>
              </a:rPr>
              <a:t>Identikey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Authentication</a:t>
            </a:r>
            <a:r>
              <a:rPr lang="fr-FR" dirty="0">
                <a:effectLst/>
              </a:rPr>
              <a:t>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84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\\srv-be-file.vasco.com\UserProfiles$\ForbeCh1\Documents\presentation-2016-CF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80" y="1319794"/>
            <a:ext cx="7959321" cy="553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62979" y="432527"/>
            <a:ext cx="7959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SDTF Test Automation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67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74" y="977788"/>
            <a:ext cx="8496275" cy="588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46274" y="238268"/>
            <a:ext cx="8496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SDTF – IAS Deploy &amp; Install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216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768" y="1457400"/>
            <a:ext cx="780328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92768" y="483269"/>
            <a:ext cx="78032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SDTF – IAS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WebAdmin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169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22" y="1241818"/>
            <a:ext cx="8114779" cy="561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37022" y="344562"/>
            <a:ext cx="81147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QA – IAS Build Intake</a:t>
            </a:r>
            <a:r>
              <a:rPr lang="en-U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16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Internship Goals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noProof="0" dirty="0"/>
              <a:t>Recreate existing environments for AWS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 dirty="0" err="1"/>
              <a:t>Succesful</a:t>
            </a:r>
            <a:r>
              <a:rPr lang="en-US" noProof="0" dirty="0"/>
              <a:t> Installation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 dirty="0" err="1"/>
              <a:t>Succesful</a:t>
            </a:r>
            <a:r>
              <a:rPr lang="en-US" noProof="0" dirty="0"/>
              <a:t> Build Intake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 dirty="0" err="1"/>
              <a:t>Succesful</a:t>
            </a:r>
            <a:r>
              <a:rPr lang="en-US" noProof="0" dirty="0"/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151824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108</TotalTime>
  <Words>120</Words>
  <Application>Microsoft Office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Mesh</vt:lpstr>
      <vt:lpstr>Internship PROJECT</vt:lpstr>
      <vt:lpstr>Main POINTS</vt:lpstr>
      <vt:lpstr>About Vasco</vt:lpstr>
      <vt:lpstr>The SDTF</vt:lpstr>
      <vt:lpstr>PowerPoint Presentation</vt:lpstr>
      <vt:lpstr>PowerPoint Presentation</vt:lpstr>
      <vt:lpstr>PowerPoint Presentation</vt:lpstr>
      <vt:lpstr>PowerPoint Presentation</vt:lpstr>
      <vt:lpstr>Internship Goals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PROJECT</dc:title>
  <dc:creator>benj vdb</dc:creator>
  <cp:lastModifiedBy>benj vdb</cp:lastModifiedBy>
  <cp:revision>12</cp:revision>
  <dcterms:created xsi:type="dcterms:W3CDTF">2017-05-30T01:32:13Z</dcterms:created>
  <dcterms:modified xsi:type="dcterms:W3CDTF">2017-05-30T03:22:28Z</dcterms:modified>
</cp:coreProperties>
</file>