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2E_6774EEB1.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xml" ContentType="application/vnd.openxmlformats-officedocument.presentationml.notesSlide+xml"/>
  <Override PartName="/ppt/comments/modernComment_148_F35B737B.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sldIdLst>
    <p:sldId id="302" r:id="rId3"/>
    <p:sldId id="319" r:id="rId4"/>
    <p:sldId id="32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05C9511-3CA8-C2FD-F3AF-DB0AB0582A6D}" name="Matthew Halewood" initials="MH" userId="S::nb22682@bristol.ac.uk::e214516e-d3c3-4eae-b5b2-ba6c23e0fe90" providerId="AD"/>
  <p188:author id="{467BA173-BE95-F9FD-103C-31254EBE07D7}" name="Liam Bloomfield" initials="LB" userId="S::pz21996@bristol.ac.uk::cb0ac17d-b682-492c-9316-429331c3e053" providerId="AD"/>
  <p188:author id="{65DFA874-28CF-F274-B0D5-D88DBAAAAD0D}" name="Benjy Bream" initials="BB" userId="S::dj21566@bristol.ac.uk::90f932f2-03d7-4b26-a5b4-5c1be3cd223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4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omments/modernComment_12E_6774EEB1.xml><?xml version="1.0" encoding="utf-8"?>
<p188:cmLst xmlns:a="http://schemas.openxmlformats.org/drawingml/2006/main" xmlns:r="http://schemas.openxmlformats.org/officeDocument/2006/relationships" xmlns:p188="http://schemas.microsoft.com/office/powerpoint/2018/8/main">
  <p188:cm id="{68A701C8-A707-4A24-A87C-D4ADD3F2BF48}" authorId="{467BA173-BE95-F9FD-103C-31254EBE07D7}" created="2025-03-28T10:39:10.720">
    <pc:sldMkLst xmlns:pc="http://schemas.microsoft.com/office/powerpoint/2013/main/command">
      <pc:docMk/>
      <pc:sldMk cId="1735716529" sldId="302"/>
    </pc:sldMkLst>
    <p188:txBody>
      <a:bodyPr/>
      <a:lstStyle/>
      <a:p>
        <a:r>
          <a:rPr lang="en-GB"/>
          <a:t>I think the literature review slides should both be condensed into one, basically right now its kinda just like a references page. 
I think it might be better to give a general review of the literature we looked at and what we gathered from it 
</a:t>
        </a:r>
      </a:p>
    </p188:txBody>
  </p188:cm>
  <p188:cm id="{7A050FA6-F595-46CD-9ADA-E5573918D61E}" authorId="{905C9511-3CA8-C2FD-F3AF-DB0AB0582A6D}" created="2025-03-28T10:46:06.386">
    <pc:sldMkLst xmlns:pc="http://schemas.microsoft.com/office/powerpoint/2013/main/command">
      <pc:docMk/>
      <pc:sldMk cId="1735716529" sldId="302"/>
    </pc:sldMkLst>
    <p188:txBody>
      <a:bodyPr/>
      <a:lstStyle/>
      <a:p>
        <a:r>
          <a:rPr lang="en-GB"/>
          <a:t>And like I havent used any of these research, I used one which is by Fricke C, about evaluating performances of different ML for classifying gait</a:t>
        </a:r>
      </a:p>
    </p188:txBody>
  </p188:cm>
</p188:cmLst>
</file>

<file path=ppt/comments/modernComment_148_F35B737B.xml><?xml version="1.0" encoding="utf-8"?>
<p188:cmLst xmlns:a="http://schemas.openxmlformats.org/drawingml/2006/main" xmlns:r="http://schemas.openxmlformats.org/officeDocument/2006/relationships" xmlns:p188="http://schemas.microsoft.com/office/powerpoint/2018/8/main">
  <p188:cm id="{37808E50-9F85-4DC9-8120-FB17EECC423D}" authorId="{905C9511-3CA8-C2FD-F3AF-DB0AB0582A6D}" created="2025-03-28T10:50:30.399">
    <pc:sldMkLst xmlns:pc="http://schemas.microsoft.com/office/powerpoint/2013/main/command">
      <pc:docMk/>
      <pc:sldMk cId="4082856827" sldId="328"/>
    </pc:sldMkLst>
    <p188:replyLst>
      <p188:reply id="{3114ECD2-ACAF-6141-9042-49949D7F6BCA}" authorId="{65DFA874-28CF-F274-B0D5-D88DBAAAAD0D}" created="2025-03-28T11:23:48.981">
        <p188:txBody>
          <a:bodyPr/>
          <a:lstStyle/>
          <a:p>
            <a:r>
              <a:rPr lang="en-GB"/>
              <a:t>Lets bullet point a few of these and just say it all in the script, also whoever image this is write a little bit about it</a:t>
            </a:r>
          </a:p>
        </p188:txBody>
      </p188:reply>
    </p188:replyLst>
    <p188:txBody>
      <a:bodyPr/>
      <a:lstStyle/>
      <a:p>
        <a:r>
          <a:rPr lang="en-GB"/>
          <a:t>This is also so much text, basically a whole script of text, also if we are including images then we should talk about them</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EECF2-EB84-4D06-9BEE-EDF64321173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700E48D-9D7F-4FF0-A2F0-B1B913735E4B}">
      <dgm:prSet/>
      <dgm:spPr/>
      <dgm:t>
        <a:bodyPr/>
        <a:lstStyle/>
        <a:p>
          <a:pPr>
            <a:lnSpc>
              <a:spcPct val="100000"/>
            </a:lnSpc>
          </a:pPr>
          <a:r>
            <a:rPr lang="en-GB"/>
            <a:t>EMG signals combined with a neuromuscular reflex model has been used to control a robotic ankle prosthetic reliably [1]</a:t>
          </a:r>
          <a:endParaRPr lang="en-US"/>
        </a:p>
      </dgm:t>
    </dgm:pt>
    <dgm:pt modelId="{30FEAE8D-BEFB-46D9-8043-B95D098BE53D}" type="parTrans" cxnId="{EA4BC1B8-C2B4-4700-ACE6-089184A1EFCA}">
      <dgm:prSet/>
      <dgm:spPr/>
      <dgm:t>
        <a:bodyPr/>
        <a:lstStyle/>
        <a:p>
          <a:endParaRPr lang="en-US"/>
        </a:p>
      </dgm:t>
    </dgm:pt>
    <dgm:pt modelId="{E46FDA41-5954-4F83-896C-645A1F9A0E96}" type="sibTrans" cxnId="{EA4BC1B8-C2B4-4700-ACE6-089184A1EFCA}">
      <dgm:prSet/>
      <dgm:spPr/>
      <dgm:t>
        <a:bodyPr/>
        <a:lstStyle/>
        <a:p>
          <a:endParaRPr lang="en-US"/>
        </a:p>
      </dgm:t>
    </dgm:pt>
    <dgm:pt modelId="{10ED8688-948F-4396-A963-67D787DA6F0A}">
      <dgm:prSet/>
      <dgm:spPr/>
      <dgm:t>
        <a:bodyPr/>
        <a:lstStyle/>
        <a:p>
          <a:pPr>
            <a:lnSpc>
              <a:spcPct val="100000"/>
            </a:lnSpc>
          </a:pPr>
          <a:r>
            <a:rPr lang="en-GB"/>
            <a:t>Future research consider using machine learning algorithms with EMG signals [1]</a:t>
          </a:r>
          <a:endParaRPr lang="en-US"/>
        </a:p>
      </dgm:t>
    </dgm:pt>
    <dgm:pt modelId="{7794E697-8EF3-48F7-ABDD-ACA3EE844141}" type="parTrans" cxnId="{275B3831-F1AE-44F1-B4F3-630741D92ED2}">
      <dgm:prSet/>
      <dgm:spPr/>
      <dgm:t>
        <a:bodyPr/>
        <a:lstStyle/>
        <a:p>
          <a:endParaRPr lang="en-US"/>
        </a:p>
      </dgm:t>
    </dgm:pt>
    <dgm:pt modelId="{60F1888D-60E0-4431-AE3A-14B38656A0A5}" type="sibTrans" cxnId="{275B3831-F1AE-44F1-B4F3-630741D92ED2}">
      <dgm:prSet/>
      <dgm:spPr/>
      <dgm:t>
        <a:bodyPr/>
        <a:lstStyle/>
        <a:p>
          <a:endParaRPr lang="en-US"/>
        </a:p>
      </dgm:t>
    </dgm:pt>
    <dgm:pt modelId="{19595F1F-AB5C-4441-A544-7FCEBF215A5A}">
      <dgm:prSet/>
      <dgm:spPr/>
      <dgm:t>
        <a:bodyPr/>
        <a:lstStyle/>
        <a:p>
          <a:pPr>
            <a:lnSpc>
              <a:spcPct val="100000"/>
            </a:lnSpc>
          </a:pPr>
          <a:r>
            <a:rPr lang="en-GB"/>
            <a:t>Robotic prosthetics with IMUs exist [2] but could not find a direct application of EMG signals being used </a:t>
          </a:r>
          <a:endParaRPr lang="en-US"/>
        </a:p>
      </dgm:t>
    </dgm:pt>
    <dgm:pt modelId="{E1A7AEDE-6B19-42FB-83F3-024151AE99D6}" type="parTrans" cxnId="{1F6F274B-C1D3-48F5-856F-121371806307}">
      <dgm:prSet/>
      <dgm:spPr/>
      <dgm:t>
        <a:bodyPr/>
        <a:lstStyle/>
        <a:p>
          <a:endParaRPr lang="en-US"/>
        </a:p>
      </dgm:t>
    </dgm:pt>
    <dgm:pt modelId="{0E7DF3D4-AB80-402C-A033-137208B1DCD0}" type="sibTrans" cxnId="{1F6F274B-C1D3-48F5-856F-121371806307}">
      <dgm:prSet/>
      <dgm:spPr/>
      <dgm:t>
        <a:bodyPr/>
        <a:lstStyle/>
        <a:p>
          <a:endParaRPr lang="en-US"/>
        </a:p>
      </dgm:t>
    </dgm:pt>
    <dgm:pt modelId="{85B046BA-3A70-4479-90D1-6E6D1C29F0EB}" type="pres">
      <dgm:prSet presAssocID="{876EECF2-EB84-4D06-9BEE-EDF643211733}" presName="root" presStyleCnt="0">
        <dgm:presLayoutVars>
          <dgm:dir/>
          <dgm:resizeHandles val="exact"/>
        </dgm:presLayoutVars>
      </dgm:prSet>
      <dgm:spPr/>
    </dgm:pt>
    <dgm:pt modelId="{BD2C8BF8-259D-473F-92C1-9E83DB1074AF}" type="pres">
      <dgm:prSet presAssocID="{6700E48D-9D7F-4FF0-A2F0-B1B913735E4B}" presName="compNode" presStyleCnt="0"/>
      <dgm:spPr/>
    </dgm:pt>
    <dgm:pt modelId="{39A27F23-7F29-4E49-B4CE-3D95C2A8B767}" type="pres">
      <dgm:prSet presAssocID="{6700E48D-9D7F-4FF0-A2F0-B1B913735E4B}" presName="bgRect" presStyleLbl="bgShp" presStyleIdx="0" presStyleCnt="3"/>
      <dgm:spPr/>
    </dgm:pt>
    <dgm:pt modelId="{54403560-C4D8-45D2-B044-F411F8D5FA0F}" type="pres">
      <dgm:prSet presAssocID="{6700E48D-9D7F-4FF0-A2F0-B1B913735E4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in"/>
        </a:ext>
      </dgm:extLst>
    </dgm:pt>
    <dgm:pt modelId="{BEA05DB9-B2A4-45DC-82B2-08CA82B5A9E9}" type="pres">
      <dgm:prSet presAssocID="{6700E48D-9D7F-4FF0-A2F0-B1B913735E4B}" presName="spaceRect" presStyleCnt="0"/>
      <dgm:spPr/>
    </dgm:pt>
    <dgm:pt modelId="{87317F47-37A5-445C-BD45-BFED85113D24}" type="pres">
      <dgm:prSet presAssocID="{6700E48D-9D7F-4FF0-A2F0-B1B913735E4B}" presName="parTx" presStyleLbl="revTx" presStyleIdx="0" presStyleCnt="3">
        <dgm:presLayoutVars>
          <dgm:chMax val="0"/>
          <dgm:chPref val="0"/>
        </dgm:presLayoutVars>
      </dgm:prSet>
      <dgm:spPr/>
    </dgm:pt>
    <dgm:pt modelId="{5BF6F88D-3262-4F86-AFF0-0F711574F451}" type="pres">
      <dgm:prSet presAssocID="{E46FDA41-5954-4F83-896C-645A1F9A0E96}" presName="sibTrans" presStyleCnt="0"/>
      <dgm:spPr/>
    </dgm:pt>
    <dgm:pt modelId="{1EAF34AF-989E-4C8E-8318-EBF547276163}" type="pres">
      <dgm:prSet presAssocID="{10ED8688-948F-4396-A963-67D787DA6F0A}" presName="compNode" presStyleCnt="0"/>
      <dgm:spPr/>
    </dgm:pt>
    <dgm:pt modelId="{BF1E6142-3D0B-4ADA-B90B-50C36F007C0E}" type="pres">
      <dgm:prSet presAssocID="{10ED8688-948F-4396-A963-67D787DA6F0A}" presName="bgRect" presStyleLbl="bgShp" presStyleIdx="1" presStyleCnt="3"/>
      <dgm:spPr/>
    </dgm:pt>
    <dgm:pt modelId="{1103D448-62AF-4C00-9998-D7DE1B8C02C1}" type="pres">
      <dgm:prSet presAssocID="{10ED8688-948F-4396-A963-67D787DA6F0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80B2A797-7590-4F5A-B6E9-08BEEE4CFFB9}" type="pres">
      <dgm:prSet presAssocID="{10ED8688-948F-4396-A963-67D787DA6F0A}" presName="spaceRect" presStyleCnt="0"/>
      <dgm:spPr/>
    </dgm:pt>
    <dgm:pt modelId="{C9CE3F52-317D-430E-87E3-040B22EB93E5}" type="pres">
      <dgm:prSet presAssocID="{10ED8688-948F-4396-A963-67D787DA6F0A}" presName="parTx" presStyleLbl="revTx" presStyleIdx="1" presStyleCnt="3">
        <dgm:presLayoutVars>
          <dgm:chMax val="0"/>
          <dgm:chPref val="0"/>
        </dgm:presLayoutVars>
      </dgm:prSet>
      <dgm:spPr/>
    </dgm:pt>
    <dgm:pt modelId="{E7B2D474-4FDC-4EB5-96F0-3FA5854372BE}" type="pres">
      <dgm:prSet presAssocID="{60F1888D-60E0-4431-AE3A-14B38656A0A5}" presName="sibTrans" presStyleCnt="0"/>
      <dgm:spPr/>
    </dgm:pt>
    <dgm:pt modelId="{240B5EE3-713F-4A13-BA1E-238231675CE6}" type="pres">
      <dgm:prSet presAssocID="{19595F1F-AB5C-4441-A544-7FCEBF215A5A}" presName="compNode" presStyleCnt="0"/>
      <dgm:spPr/>
    </dgm:pt>
    <dgm:pt modelId="{3A7C01CA-7DCA-4BAB-B282-1698F27FF8D4}" type="pres">
      <dgm:prSet presAssocID="{19595F1F-AB5C-4441-A544-7FCEBF215A5A}" presName="bgRect" presStyleLbl="bgShp" presStyleIdx="2" presStyleCnt="3"/>
      <dgm:spPr/>
    </dgm:pt>
    <dgm:pt modelId="{F5FB74D6-3791-41FA-869A-132C627AA9EA}" type="pres">
      <dgm:prSet presAssocID="{19595F1F-AB5C-4441-A544-7FCEBF215A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B188427-5980-46F2-9D2B-6A93876AF6DA}" type="pres">
      <dgm:prSet presAssocID="{19595F1F-AB5C-4441-A544-7FCEBF215A5A}" presName="spaceRect" presStyleCnt="0"/>
      <dgm:spPr/>
    </dgm:pt>
    <dgm:pt modelId="{4F4D9973-A541-4917-BACF-F3D6016B4C41}" type="pres">
      <dgm:prSet presAssocID="{19595F1F-AB5C-4441-A544-7FCEBF215A5A}" presName="parTx" presStyleLbl="revTx" presStyleIdx="2" presStyleCnt="3">
        <dgm:presLayoutVars>
          <dgm:chMax val="0"/>
          <dgm:chPref val="0"/>
        </dgm:presLayoutVars>
      </dgm:prSet>
      <dgm:spPr/>
    </dgm:pt>
  </dgm:ptLst>
  <dgm:cxnLst>
    <dgm:cxn modelId="{6A88E41E-51C5-42B7-8AE2-8A1F4CFE41AE}" type="presOf" srcId="{876EECF2-EB84-4D06-9BEE-EDF643211733}" destId="{85B046BA-3A70-4479-90D1-6E6D1C29F0EB}" srcOrd="0" destOrd="0" presId="urn:microsoft.com/office/officeart/2018/2/layout/IconVerticalSolidList"/>
    <dgm:cxn modelId="{275B3831-F1AE-44F1-B4F3-630741D92ED2}" srcId="{876EECF2-EB84-4D06-9BEE-EDF643211733}" destId="{10ED8688-948F-4396-A963-67D787DA6F0A}" srcOrd="1" destOrd="0" parTransId="{7794E697-8EF3-48F7-ABDD-ACA3EE844141}" sibTransId="{60F1888D-60E0-4431-AE3A-14B38656A0A5}"/>
    <dgm:cxn modelId="{1F6F274B-C1D3-48F5-856F-121371806307}" srcId="{876EECF2-EB84-4D06-9BEE-EDF643211733}" destId="{19595F1F-AB5C-4441-A544-7FCEBF215A5A}" srcOrd="2" destOrd="0" parTransId="{E1A7AEDE-6B19-42FB-83F3-024151AE99D6}" sibTransId="{0E7DF3D4-AB80-402C-A033-137208B1DCD0}"/>
    <dgm:cxn modelId="{37C4E686-3037-4A08-90BA-19414C4B23E1}" type="presOf" srcId="{19595F1F-AB5C-4441-A544-7FCEBF215A5A}" destId="{4F4D9973-A541-4917-BACF-F3D6016B4C41}" srcOrd="0" destOrd="0" presId="urn:microsoft.com/office/officeart/2018/2/layout/IconVerticalSolidList"/>
    <dgm:cxn modelId="{E3253D8C-04DD-4414-BEB8-CF3BFB566F8B}" type="presOf" srcId="{10ED8688-948F-4396-A963-67D787DA6F0A}" destId="{C9CE3F52-317D-430E-87E3-040B22EB93E5}" srcOrd="0" destOrd="0" presId="urn:microsoft.com/office/officeart/2018/2/layout/IconVerticalSolidList"/>
    <dgm:cxn modelId="{104450B1-501A-4493-8B9D-1321FB2CDBC1}" type="presOf" srcId="{6700E48D-9D7F-4FF0-A2F0-B1B913735E4B}" destId="{87317F47-37A5-445C-BD45-BFED85113D24}" srcOrd="0" destOrd="0" presId="urn:microsoft.com/office/officeart/2018/2/layout/IconVerticalSolidList"/>
    <dgm:cxn modelId="{EA4BC1B8-C2B4-4700-ACE6-089184A1EFCA}" srcId="{876EECF2-EB84-4D06-9BEE-EDF643211733}" destId="{6700E48D-9D7F-4FF0-A2F0-B1B913735E4B}" srcOrd="0" destOrd="0" parTransId="{30FEAE8D-BEFB-46D9-8043-B95D098BE53D}" sibTransId="{E46FDA41-5954-4F83-896C-645A1F9A0E96}"/>
    <dgm:cxn modelId="{318E3888-C45B-4121-B927-7D7EDC7E603D}" type="presParOf" srcId="{85B046BA-3A70-4479-90D1-6E6D1C29F0EB}" destId="{BD2C8BF8-259D-473F-92C1-9E83DB1074AF}" srcOrd="0" destOrd="0" presId="urn:microsoft.com/office/officeart/2018/2/layout/IconVerticalSolidList"/>
    <dgm:cxn modelId="{96B17680-43EF-47D5-B162-8E98649D444B}" type="presParOf" srcId="{BD2C8BF8-259D-473F-92C1-9E83DB1074AF}" destId="{39A27F23-7F29-4E49-B4CE-3D95C2A8B767}" srcOrd="0" destOrd="0" presId="urn:microsoft.com/office/officeart/2018/2/layout/IconVerticalSolidList"/>
    <dgm:cxn modelId="{D2F9EFAF-7852-4D06-B8A7-A05AEC350A67}" type="presParOf" srcId="{BD2C8BF8-259D-473F-92C1-9E83DB1074AF}" destId="{54403560-C4D8-45D2-B044-F411F8D5FA0F}" srcOrd="1" destOrd="0" presId="urn:microsoft.com/office/officeart/2018/2/layout/IconVerticalSolidList"/>
    <dgm:cxn modelId="{5FE8CA75-1527-42C5-9ECE-62679585DA5E}" type="presParOf" srcId="{BD2C8BF8-259D-473F-92C1-9E83DB1074AF}" destId="{BEA05DB9-B2A4-45DC-82B2-08CA82B5A9E9}" srcOrd="2" destOrd="0" presId="urn:microsoft.com/office/officeart/2018/2/layout/IconVerticalSolidList"/>
    <dgm:cxn modelId="{60C28601-639E-4034-A09B-A57240746BF2}" type="presParOf" srcId="{BD2C8BF8-259D-473F-92C1-9E83DB1074AF}" destId="{87317F47-37A5-445C-BD45-BFED85113D24}" srcOrd="3" destOrd="0" presId="urn:microsoft.com/office/officeart/2018/2/layout/IconVerticalSolidList"/>
    <dgm:cxn modelId="{F11494B7-7F02-40AC-971F-8774ED836927}" type="presParOf" srcId="{85B046BA-3A70-4479-90D1-6E6D1C29F0EB}" destId="{5BF6F88D-3262-4F86-AFF0-0F711574F451}" srcOrd="1" destOrd="0" presId="urn:microsoft.com/office/officeart/2018/2/layout/IconVerticalSolidList"/>
    <dgm:cxn modelId="{2F866A86-2CE5-47F1-8B2E-61B6C195E0E5}" type="presParOf" srcId="{85B046BA-3A70-4479-90D1-6E6D1C29F0EB}" destId="{1EAF34AF-989E-4C8E-8318-EBF547276163}" srcOrd="2" destOrd="0" presId="urn:microsoft.com/office/officeart/2018/2/layout/IconVerticalSolidList"/>
    <dgm:cxn modelId="{5D340D25-AF7C-4DBC-86F9-54C401E2427B}" type="presParOf" srcId="{1EAF34AF-989E-4C8E-8318-EBF547276163}" destId="{BF1E6142-3D0B-4ADA-B90B-50C36F007C0E}" srcOrd="0" destOrd="0" presId="urn:microsoft.com/office/officeart/2018/2/layout/IconVerticalSolidList"/>
    <dgm:cxn modelId="{2A185668-B90F-4206-BD2D-1C7BCED77FB1}" type="presParOf" srcId="{1EAF34AF-989E-4C8E-8318-EBF547276163}" destId="{1103D448-62AF-4C00-9998-D7DE1B8C02C1}" srcOrd="1" destOrd="0" presId="urn:microsoft.com/office/officeart/2018/2/layout/IconVerticalSolidList"/>
    <dgm:cxn modelId="{E6D934CC-0D14-4A0B-8628-168681BD7350}" type="presParOf" srcId="{1EAF34AF-989E-4C8E-8318-EBF547276163}" destId="{80B2A797-7590-4F5A-B6E9-08BEEE4CFFB9}" srcOrd="2" destOrd="0" presId="urn:microsoft.com/office/officeart/2018/2/layout/IconVerticalSolidList"/>
    <dgm:cxn modelId="{D07EE47D-2A70-44C7-8768-50D06A9959AE}" type="presParOf" srcId="{1EAF34AF-989E-4C8E-8318-EBF547276163}" destId="{C9CE3F52-317D-430E-87E3-040B22EB93E5}" srcOrd="3" destOrd="0" presId="urn:microsoft.com/office/officeart/2018/2/layout/IconVerticalSolidList"/>
    <dgm:cxn modelId="{2D228795-B377-4243-9015-D1E91F693B44}" type="presParOf" srcId="{85B046BA-3A70-4479-90D1-6E6D1C29F0EB}" destId="{E7B2D474-4FDC-4EB5-96F0-3FA5854372BE}" srcOrd="3" destOrd="0" presId="urn:microsoft.com/office/officeart/2018/2/layout/IconVerticalSolidList"/>
    <dgm:cxn modelId="{6EC4C6DC-F81B-46F9-8146-C4CCF364C8D9}" type="presParOf" srcId="{85B046BA-3A70-4479-90D1-6E6D1C29F0EB}" destId="{240B5EE3-713F-4A13-BA1E-238231675CE6}" srcOrd="4" destOrd="0" presId="urn:microsoft.com/office/officeart/2018/2/layout/IconVerticalSolidList"/>
    <dgm:cxn modelId="{7F9F6478-96BB-4838-807C-1A2EA9676906}" type="presParOf" srcId="{240B5EE3-713F-4A13-BA1E-238231675CE6}" destId="{3A7C01CA-7DCA-4BAB-B282-1698F27FF8D4}" srcOrd="0" destOrd="0" presId="urn:microsoft.com/office/officeart/2018/2/layout/IconVerticalSolidList"/>
    <dgm:cxn modelId="{2DBB961B-6FAD-4222-992E-30F3521E6BD7}" type="presParOf" srcId="{240B5EE3-713F-4A13-BA1E-238231675CE6}" destId="{F5FB74D6-3791-41FA-869A-132C627AA9EA}" srcOrd="1" destOrd="0" presId="urn:microsoft.com/office/officeart/2018/2/layout/IconVerticalSolidList"/>
    <dgm:cxn modelId="{0FC4A20C-08F0-40C2-8F8C-5E328CADD6DD}" type="presParOf" srcId="{240B5EE3-713F-4A13-BA1E-238231675CE6}" destId="{5B188427-5980-46F2-9D2B-6A93876AF6DA}" srcOrd="2" destOrd="0" presId="urn:microsoft.com/office/officeart/2018/2/layout/IconVerticalSolidList"/>
    <dgm:cxn modelId="{4D242E51-A8CC-40AE-A571-6E1647851162}" type="presParOf" srcId="{240B5EE3-713F-4A13-BA1E-238231675CE6}" destId="{4F4D9973-A541-4917-BACF-F3D6016B4C41}"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6EECF2-EB84-4D06-9BEE-EDF64321173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70DD5656-AB5E-4445-A066-43D6B0D6D97F}">
      <dgm:prSet phldr="0"/>
      <dgm:spPr/>
      <dgm:t>
        <a:bodyPr/>
        <a:lstStyle/>
        <a:p>
          <a:r>
            <a:rPr lang="en-GB"/>
            <a:t>EMG signals may provide accurate predictions of muscle forces that can be used to design new approaches to robotic therapy that surpass traditional therapy efficacy [6]</a:t>
          </a:r>
        </a:p>
      </dgm:t>
    </dgm:pt>
    <dgm:pt modelId="{56B6971C-55FF-45CB-A5D4-F1506E959424}" type="parTrans" cxnId="{486B94D0-5944-46DF-9B30-7EC70804EAC9}">
      <dgm:prSet/>
      <dgm:spPr/>
      <dgm:t>
        <a:bodyPr/>
        <a:lstStyle/>
        <a:p>
          <a:endParaRPr lang="en-GB"/>
        </a:p>
      </dgm:t>
    </dgm:pt>
    <dgm:pt modelId="{10DA6E22-681E-494C-8803-E1D67CFD91BD}" type="sibTrans" cxnId="{486B94D0-5944-46DF-9B30-7EC70804EAC9}">
      <dgm:prSet/>
      <dgm:spPr/>
      <dgm:t>
        <a:bodyPr/>
        <a:lstStyle/>
        <a:p>
          <a:endParaRPr lang="en-GB"/>
        </a:p>
      </dgm:t>
    </dgm:pt>
    <dgm:pt modelId="{41C6A700-DC97-4D75-83F5-DAFE59FE79EF}">
      <dgm:prSet phldr="0"/>
      <dgm:spPr/>
      <dgm:t>
        <a:bodyPr/>
        <a:lstStyle/>
        <a:p>
          <a:r>
            <a:rPr lang="en-GB"/>
            <a:t>LSTMs have been used for gait classification and prediction successfully with suggested applications in exoskeletons [3] </a:t>
          </a:r>
          <a:endParaRPr lang="en-GB">
            <a:latin typeface="Aptos Display" panose="02110004020202020204"/>
          </a:endParaRPr>
        </a:p>
      </dgm:t>
    </dgm:pt>
    <dgm:pt modelId="{9E1222D6-53DC-4D8F-BB64-14D650566EE1}" type="parTrans" cxnId="{6A6B0265-4CAD-4729-876D-D9047BC55771}">
      <dgm:prSet/>
      <dgm:spPr/>
      <dgm:t>
        <a:bodyPr/>
        <a:lstStyle/>
        <a:p>
          <a:endParaRPr lang="en-GB"/>
        </a:p>
      </dgm:t>
    </dgm:pt>
    <dgm:pt modelId="{031C1EB4-51ED-400C-8FBC-F1B1DFDF054D}" type="sibTrans" cxnId="{6A6B0265-4CAD-4729-876D-D9047BC55771}">
      <dgm:prSet/>
      <dgm:spPr/>
      <dgm:t>
        <a:bodyPr/>
        <a:lstStyle/>
        <a:p>
          <a:endParaRPr lang="en-GB"/>
        </a:p>
      </dgm:t>
    </dgm:pt>
    <dgm:pt modelId="{F42CF438-33E5-40FC-B2E8-78C0BDA5A04C}">
      <dgm:prSet phldr="0"/>
      <dgm:spPr/>
      <dgm:t>
        <a:bodyPr/>
        <a:lstStyle/>
        <a:p>
          <a:pPr rtl="0">
            <a:lnSpc>
              <a:spcPct val="100000"/>
            </a:lnSpc>
          </a:pPr>
          <a:r>
            <a:rPr lang="en-GB">
              <a:latin typeface="Aptos Display" panose="02110004020202020204"/>
            </a:rPr>
            <a:t> </a:t>
          </a:r>
          <a:r>
            <a:rPr lang="en-GB">
              <a:solidFill>
                <a:srgbClr val="FF0000"/>
              </a:solidFill>
            </a:rPr>
            <a:t>LSTMs are the best contender with CNNs being the worst performing machine learning algorithm [4] </a:t>
          </a:r>
        </a:p>
      </dgm:t>
    </dgm:pt>
    <dgm:pt modelId="{8DCEC4F0-5EF2-4CBC-A9F7-F3706E5A736F}" type="parTrans" cxnId="{5614F83F-3EB1-4D70-80DD-0036A046473E}">
      <dgm:prSet/>
      <dgm:spPr/>
      <dgm:t>
        <a:bodyPr/>
        <a:lstStyle/>
        <a:p>
          <a:endParaRPr lang="en-GB"/>
        </a:p>
      </dgm:t>
    </dgm:pt>
    <dgm:pt modelId="{1184368E-DB59-4E1F-B8AB-CCD36F7F9E0F}" type="sibTrans" cxnId="{5614F83F-3EB1-4D70-80DD-0036A046473E}">
      <dgm:prSet/>
      <dgm:spPr/>
      <dgm:t>
        <a:bodyPr/>
        <a:lstStyle/>
        <a:p>
          <a:endParaRPr lang="en-GB"/>
        </a:p>
      </dgm:t>
    </dgm:pt>
    <dgm:pt modelId="{80AC1A91-E6D6-4D72-B83B-08507274C024}">
      <dgm:prSet phldr="0"/>
      <dgm:spPr/>
      <dgm:t>
        <a:bodyPr/>
        <a:lstStyle/>
        <a:p>
          <a:r>
            <a:rPr lang="en-GB"/>
            <a:t>LSTM-CNN models however have been shown to be very successful at gait prediction with very high accuracy [5] </a:t>
          </a:r>
        </a:p>
      </dgm:t>
    </dgm:pt>
    <dgm:pt modelId="{68C186EF-0FBD-40A5-A4C0-30BC60D320B6}" type="parTrans" cxnId="{EFFF6240-A888-46EC-9A02-B6786CEA227E}">
      <dgm:prSet/>
      <dgm:spPr/>
      <dgm:t>
        <a:bodyPr/>
        <a:lstStyle/>
        <a:p>
          <a:endParaRPr lang="en-GB"/>
        </a:p>
      </dgm:t>
    </dgm:pt>
    <dgm:pt modelId="{10D4CC76-DD34-4CB9-8AA9-B44254CA83E7}" type="sibTrans" cxnId="{EFFF6240-A888-46EC-9A02-B6786CEA227E}">
      <dgm:prSet/>
      <dgm:spPr/>
      <dgm:t>
        <a:bodyPr/>
        <a:lstStyle/>
        <a:p>
          <a:endParaRPr lang="en-GB"/>
        </a:p>
      </dgm:t>
    </dgm:pt>
    <dgm:pt modelId="{8EF1AC6F-C7DC-4D02-8013-D9F12A533FD4}" type="pres">
      <dgm:prSet presAssocID="{876EECF2-EB84-4D06-9BEE-EDF643211733}" presName="diagram" presStyleCnt="0">
        <dgm:presLayoutVars>
          <dgm:dir/>
          <dgm:resizeHandles val="exact"/>
        </dgm:presLayoutVars>
      </dgm:prSet>
      <dgm:spPr/>
    </dgm:pt>
    <dgm:pt modelId="{C634059A-93D8-44DD-A965-E0E35E90A2E9}" type="pres">
      <dgm:prSet presAssocID="{41C6A700-DC97-4D75-83F5-DAFE59FE79EF}" presName="node" presStyleLbl="node1" presStyleIdx="0" presStyleCnt="4">
        <dgm:presLayoutVars>
          <dgm:bulletEnabled val="1"/>
        </dgm:presLayoutVars>
      </dgm:prSet>
      <dgm:spPr/>
    </dgm:pt>
    <dgm:pt modelId="{F104A62B-E5FA-42DF-B711-AC56DF5597DE}" type="pres">
      <dgm:prSet presAssocID="{031C1EB4-51ED-400C-8FBC-F1B1DFDF054D}" presName="sibTrans" presStyleCnt="0"/>
      <dgm:spPr/>
    </dgm:pt>
    <dgm:pt modelId="{ADB84C00-0AC1-40CC-B2D7-F427686740B5}" type="pres">
      <dgm:prSet presAssocID="{F42CF438-33E5-40FC-B2E8-78C0BDA5A04C}" presName="node" presStyleLbl="node1" presStyleIdx="1" presStyleCnt="4">
        <dgm:presLayoutVars>
          <dgm:bulletEnabled val="1"/>
        </dgm:presLayoutVars>
      </dgm:prSet>
      <dgm:spPr/>
    </dgm:pt>
    <dgm:pt modelId="{1BF72E08-6681-4FC3-8FBA-09B57E501F1F}" type="pres">
      <dgm:prSet presAssocID="{1184368E-DB59-4E1F-B8AB-CCD36F7F9E0F}" presName="sibTrans" presStyleCnt="0"/>
      <dgm:spPr/>
    </dgm:pt>
    <dgm:pt modelId="{A533F44F-8B1F-4922-81B5-276B6EBF41A4}" type="pres">
      <dgm:prSet presAssocID="{80AC1A91-E6D6-4D72-B83B-08507274C024}" presName="node" presStyleLbl="node1" presStyleIdx="2" presStyleCnt="4">
        <dgm:presLayoutVars>
          <dgm:bulletEnabled val="1"/>
        </dgm:presLayoutVars>
      </dgm:prSet>
      <dgm:spPr/>
    </dgm:pt>
    <dgm:pt modelId="{8027AD62-1BF5-4CA6-A8D1-549F17D92FBB}" type="pres">
      <dgm:prSet presAssocID="{10D4CC76-DD34-4CB9-8AA9-B44254CA83E7}" presName="sibTrans" presStyleCnt="0"/>
      <dgm:spPr/>
    </dgm:pt>
    <dgm:pt modelId="{09CBFB44-ADDF-4574-9D18-F21B0F44EEF5}" type="pres">
      <dgm:prSet presAssocID="{70DD5656-AB5E-4445-A066-43D6B0D6D97F}" presName="node" presStyleLbl="node1" presStyleIdx="3" presStyleCnt="4">
        <dgm:presLayoutVars>
          <dgm:bulletEnabled val="1"/>
        </dgm:presLayoutVars>
      </dgm:prSet>
      <dgm:spPr/>
    </dgm:pt>
  </dgm:ptLst>
  <dgm:cxnLst>
    <dgm:cxn modelId="{4F0B120F-6173-4BA2-B089-42E8FB1D1775}" type="presOf" srcId="{80AC1A91-E6D6-4D72-B83B-08507274C024}" destId="{A533F44F-8B1F-4922-81B5-276B6EBF41A4}" srcOrd="0" destOrd="0" presId="urn:microsoft.com/office/officeart/2005/8/layout/default"/>
    <dgm:cxn modelId="{5614F83F-3EB1-4D70-80DD-0036A046473E}" srcId="{876EECF2-EB84-4D06-9BEE-EDF643211733}" destId="{F42CF438-33E5-40FC-B2E8-78C0BDA5A04C}" srcOrd="1" destOrd="0" parTransId="{8DCEC4F0-5EF2-4CBC-A9F7-F3706E5A736F}" sibTransId="{1184368E-DB59-4E1F-B8AB-CCD36F7F9E0F}"/>
    <dgm:cxn modelId="{EFFF6240-A888-46EC-9A02-B6786CEA227E}" srcId="{876EECF2-EB84-4D06-9BEE-EDF643211733}" destId="{80AC1A91-E6D6-4D72-B83B-08507274C024}" srcOrd="2" destOrd="0" parTransId="{68C186EF-0FBD-40A5-A4C0-30BC60D320B6}" sibTransId="{10D4CC76-DD34-4CB9-8AA9-B44254CA83E7}"/>
    <dgm:cxn modelId="{6A6B0265-4CAD-4729-876D-D9047BC55771}" srcId="{876EECF2-EB84-4D06-9BEE-EDF643211733}" destId="{41C6A700-DC97-4D75-83F5-DAFE59FE79EF}" srcOrd="0" destOrd="0" parTransId="{9E1222D6-53DC-4D8F-BB64-14D650566EE1}" sibTransId="{031C1EB4-51ED-400C-8FBC-F1B1DFDF054D}"/>
    <dgm:cxn modelId="{D325554F-C4ED-4D91-B245-CAC7A7FDDF53}" type="presOf" srcId="{70DD5656-AB5E-4445-A066-43D6B0D6D97F}" destId="{09CBFB44-ADDF-4574-9D18-F21B0F44EEF5}" srcOrd="0" destOrd="0" presId="urn:microsoft.com/office/officeart/2005/8/layout/default"/>
    <dgm:cxn modelId="{CEE39A53-026E-4CB9-AC5F-309071B6507E}" type="presOf" srcId="{F42CF438-33E5-40FC-B2E8-78C0BDA5A04C}" destId="{ADB84C00-0AC1-40CC-B2D7-F427686740B5}" srcOrd="0" destOrd="0" presId="urn:microsoft.com/office/officeart/2005/8/layout/default"/>
    <dgm:cxn modelId="{B5289B97-408A-480D-A48C-0F04C52D995C}" type="presOf" srcId="{876EECF2-EB84-4D06-9BEE-EDF643211733}" destId="{8EF1AC6F-C7DC-4D02-8013-D9F12A533FD4}" srcOrd="0" destOrd="0" presId="urn:microsoft.com/office/officeart/2005/8/layout/default"/>
    <dgm:cxn modelId="{1E327ABB-F641-4646-82C2-8574D025CAAA}" type="presOf" srcId="{41C6A700-DC97-4D75-83F5-DAFE59FE79EF}" destId="{C634059A-93D8-44DD-A965-E0E35E90A2E9}" srcOrd="0" destOrd="0" presId="urn:microsoft.com/office/officeart/2005/8/layout/default"/>
    <dgm:cxn modelId="{486B94D0-5944-46DF-9B30-7EC70804EAC9}" srcId="{876EECF2-EB84-4D06-9BEE-EDF643211733}" destId="{70DD5656-AB5E-4445-A066-43D6B0D6D97F}" srcOrd="3" destOrd="0" parTransId="{56B6971C-55FF-45CB-A5D4-F1506E959424}" sibTransId="{10DA6E22-681E-494C-8803-E1D67CFD91BD}"/>
    <dgm:cxn modelId="{85EBF566-9BC0-458E-B13E-2A916DF94676}" type="presParOf" srcId="{8EF1AC6F-C7DC-4D02-8013-D9F12A533FD4}" destId="{C634059A-93D8-44DD-A965-E0E35E90A2E9}" srcOrd="0" destOrd="0" presId="urn:microsoft.com/office/officeart/2005/8/layout/default"/>
    <dgm:cxn modelId="{19EA10C0-31F0-456D-9C59-8E158F013693}" type="presParOf" srcId="{8EF1AC6F-C7DC-4D02-8013-D9F12A533FD4}" destId="{F104A62B-E5FA-42DF-B711-AC56DF5597DE}" srcOrd="1" destOrd="0" presId="urn:microsoft.com/office/officeart/2005/8/layout/default"/>
    <dgm:cxn modelId="{18363425-9D52-477C-BB5E-5387528266D1}" type="presParOf" srcId="{8EF1AC6F-C7DC-4D02-8013-D9F12A533FD4}" destId="{ADB84C00-0AC1-40CC-B2D7-F427686740B5}" srcOrd="2" destOrd="0" presId="urn:microsoft.com/office/officeart/2005/8/layout/default"/>
    <dgm:cxn modelId="{78E8C710-073D-459F-9BAE-74BBEE998412}" type="presParOf" srcId="{8EF1AC6F-C7DC-4D02-8013-D9F12A533FD4}" destId="{1BF72E08-6681-4FC3-8FBA-09B57E501F1F}" srcOrd="3" destOrd="0" presId="urn:microsoft.com/office/officeart/2005/8/layout/default"/>
    <dgm:cxn modelId="{060377BF-56C9-41C7-9383-CC6ECF7FA7CB}" type="presParOf" srcId="{8EF1AC6F-C7DC-4D02-8013-D9F12A533FD4}" destId="{A533F44F-8B1F-4922-81B5-276B6EBF41A4}" srcOrd="4" destOrd="0" presId="urn:microsoft.com/office/officeart/2005/8/layout/default"/>
    <dgm:cxn modelId="{42573769-E304-4BA3-A986-16CA8AA28819}" type="presParOf" srcId="{8EF1AC6F-C7DC-4D02-8013-D9F12A533FD4}" destId="{8027AD62-1BF5-4CA6-A8D1-549F17D92FBB}" srcOrd="5" destOrd="0" presId="urn:microsoft.com/office/officeart/2005/8/layout/default"/>
    <dgm:cxn modelId="{33DED2C2-FFEE-48EE-A8B7-2D2D5B197B02}" type="presParOf" srcId="{8EF1AC6F-C7DC-4D02-8013-D9F12A533FD4}" destId="{09CBFB44-ADDF-4574-9D18-F21B0F44EEF5}"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27F23-7F29-4E49-B4CE-3D95C2A8B767}">
      <dsp:nvSpPr>
        <dsp:cNvPr id="0" name=""/>
        <dsp:cNvSpPr/>
      </dsp:nvSpPr>
      <dsp:spPr>
        <a:xfrm>
          <a:off x="0" y="699"/>
          <a:ext cx="8124374"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403560-C4D8-45D2-B044-F411F8D5FA0F}">
      <dsp:nvSpPr>
        <dsp:cNvPr id="0" name=""/>
        <dsp:cNvSpPr/>
      </dsp:nvSpPr>
      <dsp:spPr>
        <a:xfrm>
          <a:off x="494836" y="368759"/>
          <a:ext cx="899703" cy="899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317F47-37A5-445C-BD45-BFED85113D24}">
      <dsp:nvSpPr>
        <dsp:cNvPr id="0" name=""/>
        <dsp:cNvSpPr/>
      </dsp:nvSpPr>
      <dsp:spPr>
        <a:xfrm>
          <a:off x="1889377" y="699"/>
          <a:ext cx="6234996"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22350">
            <a:lnSpc>
              <a:spcPct val="100000"/>
            </a:lnSpc>
            <a:spcBef>
              <a:spcPct val="0"/>
            </a:spcBef>
            <a:spcAft>
              <a:spcPct val="35000"/>
            </a:spcAft>
            <a:buNone/>
          </a:pPr>
          <a:r>
            <a:rPr lang="en-GB" sz="2300" kern="1200"/>
            <a:t>EMG signals combined with a neuromuscular reflex model has been used to control a robotic ankle prosthetic reliably [1]</a:t>
          </a:r>
          <a:endParaRPr lang="en-US" sz="2300" kern="1200"/>
        </a:p>
      </dsp:txBody>
      <dsp:txXfrm>
        <a:off x="1889377" y="699"/>
        <a:ext cx="6234996" cy="1635824"/>
      </dsp:txXfrm>
    </dsp:sp>
    <dsp:sp modelId="{BF1E6142-3D0B-4ADA-B90B-50C36F007C0E}">
      <dsp:nvSpPr>
        <dsp:cNvPr id="0" name=""/>
        <dsp:cNvSpPr/>
      </dsp:nvSpPr>
      <dsp:spPr>
        <a:xfrm>
          <a:off x="0" y="2045479"/>
          <a:ext cx="8124374"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3D448-62AF-4C00-9998-D7DE1B8C02C1}">
      <dsp:nvSpPr>
        <dsp:cNvPr id="0" name=""/>
        <dsp:cNvSpPr/>
      </dsp:nvSpPr>
      <dsp:spPr>
        <a:xfrm>
          <a:off x="494836" y="2413540"/>
          <a:ext cx="899703" cy="899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CE3F52-317D-430E-87E3-040B22EB93E5}">
      <dsp:nvSpPr>
        <dsp:cNvPr id="0" name=""/>
        <dsp:cNvSpPr/>
      </dsp:nvSpPr>
      <dsp:spPr>
        <a:xfrm>
          <a:off x="1889377" y="2045479"/>
          <a:ext cx="6234996"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22350">
            <a:lnSpc>
              <a:spcPct val="100000"/>
            </a:lnSpc>
            <a:spcBef>
              <a:spcPct val="0"/>
            </a:spcBef>
            <a:spcAft>
              <a:spcPct val="35000"/>
            </a:spcAft>
            <a:buNone/>
          </a:pPr>
          <a:r>
            <a:rPr lang="en-GB" sz="2300" kern="1200"/>
            <a:t>Future research consider using machine learning algorithms with EMG signals [1]</a:t>
          </a:r>
          <a:endParaRPr lang="en-US" sz="2300" kern="1200"/>
        </a:p>
      </dsp:txBody>
      <dsp:txXfrm>
        <a:off x="1889377" y="2045479"/>
        <a:ext cx="6234996" cy="1635824"/>
      </dsp:txXfrm>
    </dsp:sp>
    <dsp:sp modelId="{3A7C01CA-7DCA-4BAB-B282-1698F27FF8D4}">
      <dsp:nvSpPr>
        <dsp:cNvPr id="0" name=""/>
        <dsp:cNvSpPr/>
      </dsp:nvSpPr>
      <dsp:spPr>
        <a:xfrm>
          <a:off x="0" y="4090260"/>
          <a:ext cx="8124374" cy="16358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FB74D6-3791-41FA-869A-132C627AA9EA}">
      <dsp:nvSpPr>
        <dsp:cNvPr id="0" name=""/>
        <dsp:cNvSpPr/>
      </dsp:nvSpPr>
      <dsp:spPr>
        <a:xfrm>
          <a:off x="494836" y="4458320"/>
          <a:ext cx="899703" cy="899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4D9973-A541-4917-BACF-F3D6016B4C41}">
      <dsp:nvSpPr>
        <dsp:cNvPr id="0" name=""/>
        <dsp:cNvSpPr/>
      </dsp:nvSpPr>
      <dsp:spPr>
        <a:xfrm>
          <a:off x="1889377" y="4090260"/>
          <a:ext cx="6234996" cy="1635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125" tIns="173125" rIns="173125" bIns="173125" numCol="1" spcCol="1270" anchor="ctr" anchorCtr="0">
          <a:noAutofit/>
        </a:bodyPr>
        <a:lstStyle/>
        <a:p>
          <a:pPr marL="0" lvl="0" indent="0" algn="l" defTabSz="1022350">
            <a:lnSpc>
              <a:spcPct val="100000"/>
            </a:lnSpc>
            <a:spcBef>
              <a:spcPct val="0"/>
            </a:spcBef>
            <a:spcAft>
              <a:spcPct val="35000"/>
            </a:spcAft>
            <a:buNone/>
          </a:pPr>
          <a:r>
            <a:rPr lang="en-GB" sz="2300" kern="1200"/>
            <a:t>Robotic prosthetics with IMUs exist [2] but could not find a direct application of EMG signals being used </a:t>
          </a:r>
          <a:endParaRPr lang="en-US" sz="2300" kern="1200"/>
        </a:p>
      </dsp:txBody>
      <dsp:txXfrm>
        <a:off x="1889377" y="4090260"/>
        <a:ext cx="6234996" cy="16358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4059A-93D8-44DD-A965-E0E35E90A2E9}">
      <dsp:nvSpPr>
        <dsp:cNvPr id="0" name=""/>
        <dsp:cNvSpPr/>
      </dsp:nvSpPr>
      <dsp:spPr>
        <a:xfrm>
          <a:off x="3473" y="591159"/>
          <a:ext cx="2755577" cy="1653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LSTMs have been used for gait classification and prediction successfully with suggested applications in exoskeletons [3] </a:t>
          </a:r>
          <a:endParaRPr lang="en-GB" sz="1500" kern="1200">
            <a:latin typeface="Aptos Display" panose="02110004020202020204"/>
          </a:endParaRPr>
        </a:p>
      </dsp:txBody>
      <dsp:txXfrm>
        <a:off x="3473" y="591159"/>
        <a:ext cx="2755577" cy="1653346"/>
      </dsp:txXfrm>
    </dsp:sp>
    <dsp:sp modelId="{ADB84C00-0AC1-40CC-B2D7-F427686740B5}">
      <dsp:nvSpPr>
        <dsp:cNvPr id="0" name=""/>
        <dsp:cNvSpPr/>
      </dsp:nvSpPr>
      <dsp:spPr>
        <a:xfrm>
          <a:off x="3034608" y="591159"/>
          <a:ext cx="2755577" cy="1653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ct val="35000"/>
            </a:spcAft>
            <a:buNone/>
          </a:pPr>
          <a:r>
            <a:rPr lang="en-GB" sz="1500" kern="1200">
              <a:latin typeface="Aptos Display" panose="02110004020202020204"/>
            </a:rPr>
            <a:t> </a:t>
          </a:r>
          <a:r>
            <a:rPr lang="en-GB" sz="1500" kern="1200">
              <a:solidFill>
                <a:srgbClr val="FF0000"/>
              </a:solidFill>
            </a:rPr>
            <a:t>LSTMs are the best contender with CNNs being the worst performing machine learning algorithm [4] </a:t>
          </a:r>
        </a:p>
      </dsp:txBody>
      <dsp:txXfrm>
        <a:off x="3034608" y="591159"/>
        <a:ext cx="2755577" cy="1653346"/>
      </dsp:txXfrm>
    </dsp:sp>
    <dsp:sp modelId="{A533F44F-8B1F-4922-81B5-276B6EBF41A4}">
      <dsp:nvSpPr>
        <dsp:cNvPr id="0" name=""/>
        <dsp:cNvSpPr/>
      </dsp:nvSpPr>
      <dsp:spPr>
        <a:xfrm>
          <a:off x="6065744" y="591159"/>
          <a:ext cx="2755577" cy="1653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LSTM-CNN models however have been shown to be very successful at gait prediction with very high accuracy [5] </a:t>
          </a:r>
        </a:p>
      </dsp:txBody>
      <dsp:txXfrm>
        <a:off x="6065744" y="591159"/>
        <a:ext cx="2755577" cy="1653346"/>
      </dsp:txXfrm>
    </dsp:sp>
    <dsp:sp modelId="{09CBFB44-ADDF-4574-9D18-F21B0F44EEF5}">
      <dsp:nvSpPr>
        <dsp:cNvPr id="0" name=""/>
        <dsp:cNvSpPr/>
      </dsp:nvSpPr>
      <dsp:spPr>
        <a:xfrm>
          <a:off x="9096879" y="591159"/>
          <a:ext cx="2755577" cy="165334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EMG signals may provide accurate predictions of muscle forces that can be used to design new approaches to robotic therapy that surpass traditional therapy efficacy [6]</a:t>
          </a:r>
        </a:p>
      </dsp:txBody>
      <dsp:txXfrm>
        <a:off x="9096879" y="591159"/>
        <a:ext cx="2755577" cy="16533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56.846"/>
    </inkml:context>
    <inkml:brush xml:id="br0">
      <inkml:brushProperty name="width" value="0.035" units="cm"/>
      <inkml:brushProperty name="height" value="0.035" units="cm"/>
      <inkml:brushProperty name="color" value="#E71224"/>
    </inkml:brush>
  </inkml:definitions>
  <inkml:trace contextRef="#ctx0" brushRef="#br0">67 5 24575,'1'104'0,"-3"111"0,1-209 0,0 0 0,0-1 0,-1 1 0,0-1 0,-4 10 0,6-14 0,-1 0 0,0 0 0,1 1 0,-1-1 0,0 0 0,0 0 0,0 0 0,0 0 0,0 0 0,0 0 0,0 0 0,-2 1 0,2-2 0,1 0 0,-1 0 0,1 0 0,-1 0 0,0 1 0,1-1 0,-1 0 0,0 0 0,1-1 0,-1 1 0,0 0 0,1 0 0,-1 0 0,0 0 0,1 0 0,-1-1 0,1 1 0,-1 0 0,0-1 0,1 1 0,-1 0 0,1-1 0,-1 1 0,1 0 0,-1-1 0,1 1 0,0-1 0,-1 0 0,-2-2 0,1 0 0,0-1 0,0 1 0,1 0 0,-1-1 0,1 0 0,-1 1 0,1-1 0,0 0 0,0 0 0,0-6 0,-2-48 0,3 41 0,-1 10 0,1 1 0,0-1 0,0 0 0,1 1 0,0-1 0,0 1 0,0 0 0,1-1 0,0 1 0,0 0 0,1 0 0,0 0 0,0 0 0,0 0 0,1 1 0,-1-1 0,1 1 0,1 0 0,-1 0 0,1 1 0,0-1 0,8-5 0,12-11 0,46-27 0,-60 41 0,1 2 0,-1-1 0,1 2 0,1-1 0,-1 2 0,0 0 0,17-2 0,-26 4 0,10-1 0,0 1 0,0 0 0,26 2 0,-35-1 0,-1 1 0,1 0 0,-1-1 0,1 1 0,-1 0 0,0 1 0,1-1 0,-1 1 0,0-1 0,0 1 0,0 0 0,0 0 0,-1 0 0,1 1 0,0-1 0,-1 1 0,0-1 0,1 1 0,-1 0 0,2 3 0,4 11 24,0 1 0,-1 0 0,-1 0 0,7 31 0,7 77-1509,-16-93-5341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0.799"/>
    </inkml:context>
    <inkml:brush xml:id="br0">
      <inkml:brushProperty name="width" value="0.035" units="cm"/>
      <inkml:brushProperty name="height" value="0.035" units="cm"/>
      <inkml:brushProperty name="color" value="#E71224"/>
    </inkml:brush>
  </inkml:definitions>
  <inkml:trace contextRef="#ctx0" brushRef="#br0">397 1 24575,'-10'23'0,"-12"8"0,-2 0 0,-1-2 0,-53 48 0,-29 35 0,84-84 0,-36 61 0,51-76 0,1 1 0,1 0 0,0 0 0,1 1 0,0-1 0,1 1 0,-2 19 0,6-31 0,-1 1 0,1-1 0,0 0 0,0 1 0,0-1 0,0 0 0,1 1 0,-1-1 0,1 0 0,0 1 0,0-1 0,0 0 0,1 0 0,-1 0 0,1 0 0,-1 0 0,1 0 0,0-1 0,4 5 0,-4-5 0,1 0 0,-1-1 0,1 1 0,0 0 0,0-1 0,0 0 0,0 0 0,0 0 0,0 0 0,0 0 0,0-1 0,0 1 0,0-1 0,0 0 0,0 0 0,0 0 0,1 0 0,-1-1 0,0 1 0,5-3 0,7-1 0,-1 0 0,0-1 0,0-1 0,-1-1 0,0 0 0,21-14 0,-28 17 0,1-1 0,-1 0 0,0 0 0,0-1 0,-1 1 0,0-1 0,0-1 0,0 1 0,-1-1 0,0 1 0,0-1 0,0 0 0,-1-1 0,3-8 0,-6 15 2,0 1 0,0-1 0,0 0 0,0 1 0,0-1-1,-1 1 1,1-1 0,0 0 0,0 1 0,0-1 0,-1 1 0,1-1-1,0 1 1,-1-1 0,1 1 0,0-1 0,-1 1 0,1-1 0,-1 1 0,1 0-1,-1-1 1,1 1 0,-1-1 0,1 1 0,-1 0 0,1 0 0,-1-1-1,1 1 1,-1 0 0,1 0 0,-1 0 0,0-1 0,1 1 0,-1 0-1,1 0 1,-1 0 0,0 0 0,1 0 0,-1 0 0,1 0 0,-2 1-1,-33 1-593,29-1-259,-2 0-5975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2.808"/>
    </inkml:context>
    <inkml:brush xml:id="br0">
      <inkml:brushProperty name="width" value="0.035" units="cm"/>
      <inkml:brushProperty name="height" value="0.035" units="cm"/>
      <inkml:brushProperty name="color" value="#E71224"/>
    </inkml:brush>
  </inkml:definitions>
  <inkml:trace contextRef="#ctx0" brushRef="#br0">101 86 24575,'-9'-20'0,"6"16"0,0 0 0,1 0 0,-1 0 0,1 0 0,0 0 0,0-1 0,0 1 0,0-1 0,1 1 0,0-1 0,0 1 0,0-1 0,0-5 0,-22 117 0,6 1 0,3 1 0,2 159 0,16-113 0,-2-139 0,0 0 0,1 0 0,1-1 0,0 0 0,1 0 0,0 0 0,13 24 0,-17-37 0,1 1 0,-1-1 0,0 0 0,1 0 0,-1 0 0,1 0 0,0 0 0,0-1 0,0 1 0,0 0 0,0-1 0,0 1 0,0-1 0,0 0 0,0 0 0,1 0 0,-1 0 0,0 0 0,1 0 0,-1 0 0,1-1 0,-1 0 0,1 1 0,-1-1 0,1 0 0,-1 0 0,1 0 0,-1 0 0,1-1 0,-1 1 0,1-1 0,-1 0 0,1 1 0,-1-1 0,0 0 0,1 0 0,-1-1 0,0 1 0,0 0 0,3-3 0,7-4 0,-1-2 0,1 1 0,-2-1 0,1-1 0,12-17 0,-1-4 0,-16 24 0,-1-1 0,1 1 0,1-1 0,-1 2 0,1-1 0,1 1 0,12-10 0,-19 16 0,1 1 0,-1-1 0,0 1 0,1 0 0,-1-1 0,0 1 0,1 0 0,-1 0 0,1 0 0,-1 0 0,0 0 0,1 0 0,-1 0 0,0 0 0,1 1 0,-1-1 0,1 0 0,-1 1 0,0-1 0,0 1 0,1 0 0,-1-1 0,0 1 0,0 0 0,2 1 0,26 28 0,-29-29 0,34 45 0,-3 1 0,30 60 0,20 30 0,-65-113 0,1 0 0,1-2 0,32 32 0,-44-49 0,0 0 0,1 0 0,-1 0 0,1 0 0,0-1 0,0 0 0,0-1 0,12 5 0,-16-7 0,1 0 0,-1-1 0,0 1 0,0-1 0,1 0 0,-1 0 0,0 0 0,1 0 0,-1 0 0,0-1 0,0 1 0,1-1 0,-1 0 0,0 0 0,0 0 0,0-1 0,0 1 0,0-1 0,0 1 0,-1-1 0,1 0 0,0 0 0,2-4 0,3-2 0,-2 0 0,1-1 0,-1 0 0,0-1 0,-1 1 0,0-1 0,-1 0 0,0-1 0,0 1 0,-1-1 0,2-13 0,1-11 0,-1 0 0,-1-43 0,-4 33 0,-1 0 0,-3 1 0,-1-1 0,-3 1 0,-1 0 0,-3 0 0,-1 1 0,-38-81 0,37 101-1365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3.442"/>
    </inkml:context>
    <inkml:brush xml:id="br0">
      <inkml:brushProperty name="width" value="0.035" units="cm"/>
      <inkml:brushProperty name="height" value="0.035" units="cm"/>
      <inkml:brushProperty name="color" value="#E71224"/>
    </inkml:brush>
  </inkml:definitions>
  <inkml:trace contextRef="#ctx0" brushRef="#br0">1 0 24575,'0'9'0,"57"811"0,-47-721 0,-4-38 0,9 95 0,50 219 0,-65-375 0,0 0 0,0 0 0,0 0 0,0 0 0,0 1 0,0-1 0,0 0 0,0 0 0,0 0 0,0 0 0,0 1 0,0-1 0,0 0 0,0 0 0,0 0 0,0 0 0,0 0 0,0 1 0,0-1 0,0 0 0,0 0 0,0 0 0,0 0 0,0 0 0,0 0 0,0 1 0,0-1 0,1 0 0,-1 0 0,0 0 0,0 0 0,0 0 0,0 0 0,0 0 0,0 0 0,1 0 0,-1 0 0,0 1 0,0-1 0,0 0 0,0 0 0,0 0 0,1 0 0,-1 0 0,0 0 0,0 0 0,0 0 0,0 0 0,0 0 0,1 0 0,-1 0 0,0 0 0,0 0 0,0 0 0,0-1 0,0 1 0,1 0 0,-1 0 0,0 0 0,0 0 0,0 0 0,0 0 0,0 0 0,7-15 0,6-30 0,-12 39 0,50-159 0,-42 140 0,2 1 0,1 0 0,0 1 0,25-34 0,-35 54 0,0 0 0,1 0 0,-1 1 0,1-1 0,-1 0 0,1 1 0,0 0 0,0 0 0,0-1 0,0 2 0,0-1 0,0 0 0,1 1 0,-1-1 0,0 1 0,7-1 0,-6 2 0,-1 0 0,1 0 0,-1 1 0,0-1 0,1 1 0,-1 0 0,0 0 0,1 0 0,-1 1 0,0-1 0,0 1 0,0-1 0,0 1 0,-1 0 0,1 0 0,0 1 0,-1-1 0,3 4 0,10 10 0,0 1 0,-2 1 0,0 0 0,-1 1 0,-1 1 0,16 37 0,-8-7 0,23 91 0,-25-54-682,6 100-1,-21-167-6143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4.028"/>
    </inkml:context>
    <inkml:brush xml:id="br0">
      <inkml:brushProperty name="width" value="0.035" units="cm"/>
      <inkml:brushProperty name="height" value="0.035" units="cm"/>
      <inkml:brushProperty name="color" value="#E71224"/>
    </inkml:brush>
  </inkml:definitions>
  <inkml:trace contextRef="#ctx0" brushRef="#br0">415 79 24575,'-20'-20'0,"12"12"0,0 0 0,-1 1 0,0 0 0,0 0 0,-11-5 0,17 10 0,-1 1 0,0-1 0,0 1 0,-1 0 0,1 0 0,0 0 0,0 1 0,0-1 0,0 1 0,-1 0 0,1 0 0,0 1 0,0-1 0,0 1 0,-1 0 0,1 0 0,-4 2 0,-6 3 0,0 1 0,0 0 0,0 1 0,1 0 0,0 2 0,1-1 0,0 1 0,0 1 0,1 0 0,1 1 0,0 0 0,-10 15 0,9-9 0,0 0 0,0 0 0,2 1 0,0 0 0,2 1 0,0 0 0,1 0 0,-5 33 0,10-49 0,0 0 0,1 1 0,0-1 0,0 1 0,0-1 0,0 1 0,1-1 0,-1 1 0,1-1 0,1 0 0,-1 1 0,4 6 0,-4-9 0,0-1 0,0 1 0,0-1 0,1 0 0,-1 0 0,1 1 0,-1-1 0,1 0 0,-1 0 0,1 0 0,0 0 0,-1-1 0,1 1 0,0 0 0,0-1 0,0 1 0,0-1 0,-1 0 0,1 1 0,0-1 0,0 0 0,0 0 0,0 0 0,0-1 0,0 1 0,0 0 0,-1-1 0,1 1 0,0-1 0,0 1 0,2-3 0,9-2 0,0-1 0,-1 0 0,0-1 0,17-12 0,-15 10 0,0-1 0,21-8 0,-31 17 0,0 0 0,-1 0 0,1 0 0,0 0 0,-1 1 0,1 0 0,0 0 0,0 0 0,0 0 0,-1 1 0,1-1 0,0 1 0,-1 0 0,1 0 0,0 0 0,-1 1 0,1-1 0,-1 1 0,0 0 0,0 0 0,6 4 0,6 6 0,0 0 0,-1 2 0,14 15 0,-9-9 0,40 39-455,2-3 0,95 66 0,-135-108-6371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4.589"/>
    </inkml:context>
    <inkml:brush xml:id="br0">
      <inkml:brushProperty name="width" value="0.035" units="cm"/>
      <inkml:brushProperty name="height" value="0.035" units="cm"/>
      <inkml:brushProperty name="color" value="#E71224"/>
    </inkml:brush>
  </inkml:definitions>
  <inkml:trace contextRef="#ctx0" brushRef="#br0">0 1 24575,'0'0'0,"4"18"0,134 348 0,-86-241 0,250 604 0,-297-716 0,1 0 0,-2-1 0,0 1 0,0 0 0,2 15 0,-6-19 0,-3-12 0,-2-16 0,4-6 0,2 1 0,1-1 0,1 1 0,2 0 0,0 0 0,1 1 0,1-1 0,1 1 0,18-33 0,-17 37 0,0 2 0,2 0 0,0 0 0,1 0 0,1 2 0,0 0 0,1 0 0,1 1 0,0 1 0,1 0 0,33-20 0,-17 19-1365,-8 5-5461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5.090"/>
    </inkml:context>
    <inkml:brush xml:id="br0">
      <inkml:brushProperty name="width" value="0.035" units="cm"/>
      <inkml:brushProperty name="height" value="0.035" units="cm"/>
      <inkml:brushProperty name="color" value="#E71224"/>
    </inkml:brush>
  </inkml:definitions>
  <inkml:trace contextRef="#ctx0" brushRef="#br0">1 0 24575,'0'0'0,"0"3"0,0 3 0,3 10 0,4 11 0,3 12 0,4 10 0,2 7 0,-2-2 0,-4-3 0,-2-9 0,-4-10 0,-2-12-8191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5.312"/>
    </inkml:context>
    <inkml:brush xml:id="br0">
      <inkml:brushProperty name="width" value="0.035" units="cm"/>
      <inkml:brushProperty name="height" value="0.035" units="cm"/>
      <inkml:brushProperty name="color" value="#E71224"/>
    </inkml:brush>
  </inkml:definitions>
  <inkml:trace contextRef="#ctx0" brushRef="#br0">0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6.152"/>
    </inkml:context>
    <inkml:brush xml:id="br0">
      <inkml:brushProperty name="width" value="0.035" units="cm"/>
      <inkml:brushProperty name="height" value="0.035" units="cm"/>
      <inkml:brushProperty name="color" value="#E71224"/>
    </inkml:brush>
  </inkml:definitions>
  <inkml:trace contextRef="#ctx0" brushRef="#br0">1 0 24575,'0'0'0,"0"0"0,0 17 0,11 66 0,31 118 0,-24-121 0,182 789 0,-188-814 0,-1 0 0,3 0 0,22 57 0,-34-182 0,-3 42 20,2-1 0,2 0 0,0 0 0,2 1 0,13-44 0,-13 56-144,1 1 0,0-1 1,1 1-1,1 1 0,0-1 0,1 1 1,0 1-1,1 0 0,1 0 0,0 1 1,13-12-1,-3 8-6702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7.215"/>
    </inkml:context>
    <inkml:brush xml:id="br0">
      <inkml:brushProperty name="width" value="0.035" units="cm"/>
      <inkml:brushProperty name="height" value="0.035" units="cm"/>
      <inkml:brushProperty name="color" value="#E71224"/>
    </inkml:brush>
  </inkml:definitions>
  <inkml:trace contextRef="#ctx0" brushRef="#br0">673 17 24575,'0'0'0,"-11"-3"0,-1-1 0,0 1 0,0 1 0,-1 0 0,1 1 0,-1 0 0,1 1 0,-1 0 0,1 1 0,-1 0 0,-11 4 0,-3 1 0,0 1 0,1 2 0,-37 16 0,39-13 0,1 0 0,1 2 0,0 0 0,0 1 0,2 1 0,-30 31 0,41-38 0,1 0 0,1 1 0,0 0 0,0 0 0,1 1 0,0 0 0,-4 14 0,7-18 0,1 0 0,0 1 0,1-1 0,-1 1 0,2-1 0,-1 1 0,1 0 0,0-1 0,1 1 0,-1-1 0,1 1 0,4 11 0,-3-13 0,0 1 0,1 0 0,0-1 0,0 0 0,0 0 0,1 0 0,0 0 0,0 0 0,0-1 0,1 0 0,0 0 0,6 5 0,4 1 0,0-1 0,1 0 0,19 8 0,-18-10 0,-1 1 0,0 1 0,23 17 0,-37-25 0,0 0 0,0 1 0,0-1 0,0 0 0,-1 1 0,1 0 0,-1-1 0,0 1 0,1 0 0,-1-1 0,-1 1 0,1 0 0,0 0 0,-1 0 0,1 0 0,-1 0 0,0 0 0,0 0 0,0 0 0,0 0 0,-1 0 0,-1 5 0,-1 5 0,-1 0 0,0 1 0,-10 17 0,13-29 0,-7 15 12,-1 0 0,0-1 0,-1 0 0,-1-1 0,0 0 0,-1-1 0,-1 0 0,0-1 0,-20 15 0,24-21-99,0-1-1,0 0 1,-1 0 0,0-1-1,0-1 1,0 1 0,-1-2-1,1 1 1,-1-1-1,0-1 1,0 0 0,0-1-1,0 0 1,0 0 0,-1-1-1,-21-3 1,24 1-6739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8.528"/>
    </inkml:context>
    <inkml:brush xml:id="br0">
      <inkml:brushProperty name="width" value="0.035" units="cm"/>
      <inkml:brushProperty name="height" value="0.035" units="cm"/>
      <inkml:brushProperty name="color" value="#E71224"/>
    </inkml:brush>
  </inkml:definitions>
  <inkml:trace contextRef="#ctx0" brushRef="#br0">579 214 24575,'0'-20'0,"-1"-1"0,0 1 0,-9-39 0,9 54 0,0-1 0,-1 1 0,0 0 0,0 0 0,0 0 0,-1 1 0,1-1 0,-1 0 0,0 1 0,-1 0 0,1-1 0,-1 1 0,1 1 0,-1-1 0,0 0 0,-1 1 0,1 0 0,-1 0 0,1 0 0,-7-2 0,7 4 0,1 0 0,-1 1 0,0-1 0,1 1 0,-1 0 0,0 0 0,0 0 0,1 0 0,-1 1 0,0-1 0,1 1 0,-1 0 0,1 0 0,-1 1 0,1-1 0,-6 3 0,-6 5 0,0-1 0,-16 15 0,30-22 0,-43 31 0,3 3 0,0 1 0,-64 76 0,89-92 0,1 0 0,1 0 0,1 2 0,0-1 0,2 2 0,0 0 0,2 0 0,1 0 0,0 1 0,-6 39 0,13-50 0,0 0 0,0 0 0,1 0 0,1 0 0,0 0 0,1 0 0,0-1 0,1 1 0,7 19 0,-8-27 0,0 0 0,1 0 0,0 0 0,0 0 0,0 0 0,0-1 0,1 0 0,-1 1 0,1-1 0,0-1 0,1 1 0,-1 0 0,1-1 0,-1 0 0,1 0 0,0-1 0,0 1 0,0-1 0,0 0 0,1 0 0,-1-1 0,1 1 0,-1-1 0,8 0 0,1-1 0,0 0 0,0-1 0,0-1 0,-1 0 0,1-1 0,0 0 0,-1-1 0,0-1 0,0 0 0,0-1 0,-1 0 0,22-15 0,-15 8 0,0-1 0,-1 0 0,0-2 0,-2 0 0,1-1 0,25-36 0,-37 46 0,-3 5 0,0-1 0,0 1 0,0-1 0,0 0 0,-1 0 0,1 0 0,-1 0 0,1 0 0,-1 0 0,0 0 0,-1 0 0,1 0 0,0-5 0,-1 8 0,0 0 0,-1 0 0,1 0 0,0 1 0,-1-1 0,1 0 0,0 0 0,0 0 0,-1 0 0,1 0 0,0 0 0,0 1 0,-1-1 0,1 0 0,0 0 0,0 0 0,-1 1 0,1-1 0,0 0 0,0 0 0,0 1 0,0-1 0,-1 0 0,1 0 0,0 1 0,0-1 0,0 0 0,0 1 0,0-1 0,0 0 0,0 0 0,0 1 0,0-1 0,0 0 0,0 1 0,0-1 0,0 0 0,0 1 0,0-1 0,0 0 0,0 1 0,1 8 0,1 0 0,0 1 0,0-1 0,1 0 0,0-1 0,1 1 0,0-1 0,0 1 0,1-1 0,0 0 0,0-1 0,1 1 0,0-1 0,0 0 0,1 0 0,13 9 0,-9-7 0,0-1 0,1 0 0,0-1 0,1 0 0,-1-1 0,1-1 0,1 0 0,-1-1 0,1 0 0,20 3 0,-19-6 0,0 0 0,0-1 0,0 0 0,-1-1 0,1-1 0,0-1 0,-1 0 0,1 0 0,-1-2 0,0 0 0,0 0 0,-1-1 0,14-9 0,-16 8 0,0 0 0,-1-1 0,0 0 0,0 0 0,-1-1 0,0 0 0,-1-1 0,0 0 0,-1-1 0,1 1 0,-2-1 0,0-1 0,0 1 0,-1-1 0,5-17 0,-6 13 0,0 1 0,-1-1 0,-1-1 0,0-20 0,-2 32 0,0 0 0,0 0 0,0 0 0,-1 0 0,0 1 0,0-1 0,0 0 0,0 0 0,-1 0 0,0 1 0,0-1 0,0 1 0,-1 0 0,1-1 0,-1 1 0,0 0 0,0 1 0,-6-6 0,9 9 0,0 0 0,0 0 0,0 0 0,0 0 0,0 0 0,0 0 0,0 0 0,0 1 0,0-1 0,0 0 0,0 0 0,0 0 0,0 0 0,0 0 0,0 0 0,0 0 0,0 0 0,0 0 0,0 0 0,0 0 0,0 0 0,-1 1 0,1-1 0,0 0 0,0 0 0,0 0 0,0 0 0,0 0 0,0 0 0,0 0 0,0 0 0,0 0 0,0 0 0,0 0 0,-1 0 0,1 0 0,0 0 0,0 0 0,0 0 0,0 0 0,0 0 0,0 0 0,0 0 0,0 0 0,0 0 0,-1 0 0,1 0 0,0 0 0,0 0 0,0 0 0,0 0 0,0-1 0,0 1 0,0 0 0,0 0 0,0 0 0,0 0 0,0 0 0,0 0 0,0 0 0,0 0 0,-1 0 0,6 12 0,10 16 0,-8-18 0,1-1 0,1 0 0,0 0 0,0-1 0,0 0 0,1-1 0,0 0 0,1 0 0,0-1 0,0 0 0,0-1 0,18 6 0,-13-7 0,0 0 0,1-1 0,0-1 0,-1-1 0,1 0 0,0-1 0,0-1 0,24-4 0,-13 0 0,0-2 0,-1-1 0,0-1 0,0-1 0,-1-2 0,0-1 0,-1 0 0,0-2 0,-2-1 0,35-29 0,-15 0 0,-35 34 0,2 1 0,0 0 0,0 0 0,14-9 0,-23 18 0,0 0 0,1 1 0,-1-1 0,0 0 0,1 1 0,-1 0 0,1-1 0,-1 1 0,1 0 0,-1-1 0,1 1 0,-1 0 0,1 0 0,-1 0 0,1 0 0,-1 1 0,0-1 0,1 0 0,-1 1 0,1-1 0,-1 1 0,0-1 0,3 2 0,27 22 0,-29-22 0,29 28 0,-2 1 0,-2 1 0,0 1 0,-3 2 0,-1 0 0,-1 2 0,-2 0 0,19 49 0,-34-72 0,-1 1 0,0 0 0,-1 0 0,0 0 0,-2 0 0,1 1 0,-2-1 0,0 0 0,-1 1 0,0-1 0,-1 0 0,-1 0 0,-5 15 0,1-9 0,-2 0 0,0-1 0,-1-1 0,-1 1 0,0-2 0,-2 1 0,0-2 0,-25 27 0,-8 0 2,-1-2-1,-2-2 0,-1-2 1,-3-2-1,-68 35 0,-16-3-52,-146 51 0,-290 66-332,426-150-297,-296 31-1,371-61-5672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1.368"/>
    </inkml:context>
    <inkml:brush xml:id="br0">
      <inkml:brushProperty name="width" value="0.035" units="cm"/>
      <inkml:brushProperty name="height" value="0.035" units="cm"/>
      <inkml:brushProperty name="color" value="#E71224"/>
    </inkml:brush>
  </inkml:definitions>
  <inkml:trace contextRef="#ctx0" brushRef="#br0">1 1 24575,'0'22'0,"11"652"0,-4-380 0,-6-302 0,1 1 0,-1 0 0,1-1 0,5-11 0,0-4 0,-4 13-49,8-33 137,32-74-1,-38 105-222,1 0-1,1 1 1,0-1-1,0 1 0,1 1 1,0 0-1,1 0 1,0 0-1,1 1 1,18-13-1,-8 10-6690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09.272"/>
    </inkml:context>
    <inkml:brush xml:id="br0">
      <inkml:brushProperty name="width" value="0.035" units="cm"/>
      <inkml:brushProperty name="height" value="0.035" units="cm"/>
      <inkml:brushProperty name="color" value="#E71224"/>
    </inkml:brush>
  </inkml:definitions>
  <inkml:trace contextRef="#ctx0" brushRef="#br0">854 59 24575,'-14'-20'0,"5"15"0,1 0 0,0 0 0,-1 1 0,0 1 0,0-1 0,0 1 0,-1 1 0,1 0 0,0 0 0,-1 0 0,-13 1 0,-8 0 0,-1 2 0,-37 6 0,20 0 0,1 3 0,0 2 0,1 2 0,0 2 0,1 3 0,1 1 0,-78 48 0,118-65 0,-8 5 0,0 1 0,0 1 0,-19 17 0,30-25 0,0 0 0,0-1 0,1 1 0,-1 0 0,1 0 0,-1 0 0,1 0 0,-1 0 0,1 0 0,0 1 0,0-1 0,0 0 0,0 1 0,1-1 0,-1 1 0,1-1 0,-1 0 0,1 1 0,0-1 0,0 1 0,0-1 0,0 1 0,0-1 0,1 1 0,-1-1 0,1 1 0,0-1 0,-1 1 0,1-1 0,2 4 0,3 1 0,0 0 0,0-1 0,1 0 0,0 0 0,0 0 0,0-1 0,0 0 0,1-1 0,0 1 0,0-1 0,12 3 0,17 7 0,45 8 0,-78-20 0,145 24 0,-95-19 0,62 17 0,-115-24 0,1 1 0,-1-1 0,0 0 0,1 1 0,-1-1 0,0 1 0,0-1 0,1 1 0,-1 0 0,0-1 0,0 1 0,0 0 0,0 0 0,0 0 0,0 0 0,0 0 0,0 0 0,-1 0 0,1 0 0,1 2 0,-2-2 0,0 0 0,0 0 0,0 0 0,0 0 0,0 0 0,0 0 0,0 0 0,0 0 0,-1 0 0,1 0 0,0 0 0,-1 0 0,1 0 0,-1 0 0,1 0 0,-1 0 0,1 0 0,-1 0 0,-1 1 0,-5 6 0,0-1 0,0 0 0,-1-1 0,-11 8 0,16-13 0,-323 200-61,213-135-1243,5-3-5522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5:32.516"/>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5.364"/>
    </inkml:context>
    <inkml:brush xml:id="br0">
      <inkml:brushProperty name="width" value="0.035" units="cm"/>
      <inkml:brushProperty name="height" value="0.035" units="cm"/>
      <inkml:brushProperty name="color" value="#E71224"/>
    </inkml:brush>
  </inkml:definitions>
  <inkml:trace contextRef="#ctx0" brushRef="#br0">194 1 24575,'-4'21'0,"-44"332"0,26 0 0,8 375 0,11-697 0,3-31 0,0 1 0,0-1 0,0 0 0,0 0 0,0 0 0,0 0 0,0 1 0,0-1 0,0 0 0,0 0 0,-1 0 0,1 0 0,0 1 0,0-1 0,0 0 0,0 0 0,0 0 0,0 0 0,-1 0 0,1 1 0,0-1 0,0 0 0,0 0 0,0 0 0,0 0 0,-1 0 0,1 0 0,0 0 0,0 0 0,0 0 0,0 0 0,-1 0 0,1 0 0,0 0 0,0 0 0,0 0 0,-1 0 0,1 0 0,0 0 0,0 0 0,0 0 0,0 0 0,-1 0 0,1 0 0,0 0 0,0 0 0,0 0 0,0 0 0,-1 0 0,1 0 0,0-1 0,0 1 0,0 0 0,0 0 0,0 0 0,-1 0 0,1 0 0,0-1 0,-4-5 0,1 0 0,-1 0 0,1-1 0,0 1 0,-2-10 0,-12-32 0,3-1 0,1 0 0,3-1 0,2 0 0,-2-55 0,10 105 0,0 0 0,0-1 0,0 1 0,0 0 0,0-1 0,0 1 0,0-1 0,1 1 0,-1 0 0,0-1 0,0 1 0,0 0 0,0-1 0,1 1 0,-1 0 0,0 0 0,0-1 0,1 1 0,-1 0 0,0-1 0,1 1 0,-1 0 0,0 0 0,1 0 0,-1 0 0,0-1 0,1 1 0,-1 0 0,0 0 0,1 0 0,-1 0 0,1 0 0,-1 0 0,0 0 0,1 0 0,-1 0 0,1 0 0,18 2 0,-11-1 0,18 0 0,0-1 0,0-1 0,0-1 0,0-1 0,-1-2 0,1-1 0,36-13 0,-12 1 0,0-3 0,75-44 0,-108 54 0,0 0 0,-1-1 0,-1 0 0,0-2 0,0 0 0,-2 0 0,1-1 0,-2-1 0,0 0 0,-1-1 0,11-22 0,-9 10 0,-1 0 0,-1-1 0,-1-1 0,-2 1 0,-2-2 0,5-41 0,-2-53 0,-15-233 0,-4 411 0,2 29 0,4 139 0,24 81 0,-19-285 0,87 586 0,-81-620 0,4-24 0,-8 31 0,5-23 0,2 1 0,1 0 0,29-59 0,-40 91 0,1 0 0,-1 0 0,1 0 0,0 0 0,-1 0 0,1 1 0,0-1 0,0 0 0,-1 0 0,1 1 0,0-1 0,0 0 0,0 1 0,0-1 0,0 1 0,0-1 0,0 1 0,0 0 0,0-1 0,0 1 0,0 0 0,0 0 0,0-1 0,2 1 0,-1 1 0,0-1 0,1 1 0,-1-1 0,0 1 0,0 0 0,1 0 0,-1 0 0,0 0 0,0 0 0,0 0 0,2 2 0,7 6 0,0 1 0,-1 0 0,10 14 0,-10-13 0,7 8-195,0 0 0,-2 1 0,-1 1 0,0 0 0,-2 1 0,19 44 0,-19-33-6631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5.651"/>
    </inkml:context>
    <inkml:brush xml:id="br0">
      <inkml:brushProperty name="width" value="0.035" units="cm"/>
      <inkml:brushProperty name="height" value="0.035" units="cm"/>
      <inkml:brushProperty name="color" value="#E71224"/>
    </inkml:brush>
  </inkml:definitions>
  <inkml:trace contextRef="#ctx0" brushRef="#br0">33 1 24575,'0'0'0,"0"3"0,-2 9 0,-2 15 0,-3 13 0,1 15 0,0 9 0,1-6 0,2-13-8191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5.924"/>
    </inkml:context>
    <inkml:brush xml:id="br0">
      <inkml:brushProperty name="width" value="0.035" units="cm"/>
      <inkml:brushProperty name="height" value="0.035" units="cm"/>
      <inkml:brushProperty name="color" value="#E71224"/>
    </inkml:brush>
  </inkml:definitions>
  <inkml:trace contextRef="#ctx0" brushRef="#br0">0 1 24575,'0'0'0,"0"0"0,0 0 0,0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6.614"/>
    </inkml:context>
    <inkml:brush xml:id="br0">
      <inkml:brushProperty name="width" value="0.035" units="cm"/>
      <inkml:brushProperty name="height" value="0.035" units="cm"/>
      <inkml:brushProperty name="color" value="#E71224"/>
    </inkml:brush>
  </inkml:definitions>
  <inkml:trace contextRef="#ctx0" brushRef="#br0">306 63 24575,'-21'-20'0,"17"16"0,-1 0 0,1 0 0,-1 0 0,1 1 0,-1 0 0,0 0 0,-1 0 0,1 0 0,0 1 0,-1 0 0,1 0 0,-1 0 0,0 1 0,1 0 0,-1 0 0,0 1 0,0-1 0,0 1 0,1 0 0,-1 1 0,0 0 0,0 0 0,0 0 0,1 0 0,-1 1 0,-7 3 0,5-1 0,0 0 0,0 1 0,0 0 0,1 0 0,0 1 0,0 0 0,0 0 0,0 1 0,1-1 0,0 1 0,1 1 0,0-1 0,0 1 0,0 0 0,1 0 0,-4 11 0,4-7 0,0-1 0,0 1 0,2-1 0,-1 1 0,1 0 0,1 0 0,0 0 0,1 0 0,0 1 0,1-1 0,1 0 0,-1 0 0,2-1 0,0 1 0,0 0 0,1-1 0,0 0 0,1 0 0,1 0 0,0 0 0,0-1 0,1 0 0,0 0 0,0-1 0,1 0 0,12 11 0,1-2 0,1-2 0,42 25 0,-63-40 0,-1-1 0,0 0 0,1 1 0,-1-1 0,0 0 0,0 1 0,1-1 0,-1 0 0,0 1 0,0-1 0,0 0 0,0 1 0,1-1 0,-1 1 0,0-1 0,0 0 0,0 1 0,0-1 0,0 1 0,0-1 0,0 0 0,0 1 0,0-1 0,0 1 0,-1-1 0,1 0 0,0 1 0,0-1 0,0 1 0,0-1 0,-1 0 0,1 1 0,0-1 0,0 0 0,0 1 0,-1-1 0,1 0 0,0 1 0,-1-1 0,1 0 0,0 0 0,-1 1 0,0-1 0,-18 17 0,16-15 0,-45 33-1365,27-21-5461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7.311"/>
    </inkml:context>
    <inkml:brush xml:id="br0">
      <inkml:brushProperty name="width" value="0.035" units="cm"/>
      <inkml:brushProperty name="height" value="0.035" units="cm"/>
      <inkml:brushProperty name="color" value="#E71224"/>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8.339"/>
    </inkml:context>
    <inkml:brush xml:id="br0">
      <inkml:brushProperty name="width" value="0.035" units="cm"/>
      <inkml:brushProperty name="height" value="0.035" units="cm"/>
      <inkml:brushProperty name="color" value="#E71224"/>
    </inkml:brush>
  </inkml:definitions>
  <inkml:trace contextRef="#ctx0" brushRef="#br0">1 32 24575,'0'-24'0,"0"16"0,0 18 0,6 117 0,30 174 0,-31-270 0,29 226-1365,-31-234-5461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8T11:04:49.176"/>
    </inkml:context>
    <inkml:brush xml:id="br0">
      <inkml:brushProperty name="width" value="0.035" units="cm"/>
      <inkml:brushProperty name="height" value="0.035" units="cm"/>
      <inkml:brushProperty name="color" value="#E71224"/>
    </inkml:brush>
  </inkml:definitions>
  <inkml:trace contextRef="#ctx0" brushRef="#br0">392 168 24575,'-10'-30'0,"6"20"0,0 1 0,-1-1 0,0 1 0,0 0 0,-1 0 0,0 1 0,-1 0 0,0 0 0,0 1 0,-11-9 0,11 11 0,1 1 0,-1 0 0,-1 0 0,1 1 0,0 0 0,-1 0 0,0 1 0,1 0 0,-1 0 0,0 1 0,0 0 0,0 1 0,0-1 0,-9 2 0,2-1 0,0 1 0,1 1 0,-1 0 0,1 1 0,-1 1 0,1 0 0,0 1 0,1 0 0,-1 1 0,-12 8 0,25-14 0,0 1 0,0 0 0,0 0 0,0-1 0,0 1 0,0 0 0,0 0 0,0 0 0,0 0 0,0 0 0,1 0 0,-1 0 0,0 0 0,1 1 0,-1-1 0,1 0 0,-1 0 0,1 0 0,-1 1 0,1-1 0,0 0 0,0 1 0,0-1 0,0 0 0,0 1 0,0-1 0,0 0 0,0 0 0,0 1 0,1-1 0,-1 0 0,0 0 0,1 1 0,-1-1 0,1 0 0,0 0 0,-1 0 0,1 0 0,0 0 0,-1 1 0,1-1 0,0-1 0,0 1 0,0 0 0,0 0 0,2 1 0,5 5 0,0 0 0,1-1 0,0 0 0,14 7 0,13 4 0,0-2 0,1-1 0,1-1 0,0-3 0,1-1 0,41 4 0,-10-5 0,0-3 0,110-8 0,-165 2 0,-22 0 0,-26 3 0,-28 9-273,2 3 0,-1 2 0,2 3 0,-87 41 0,97-38-6553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21B14-4EA4-4C52-AA74-9D9A6E7C05FA}" type="datetimeFigureOut">
              <a:rPr lang="en-GB" smtClean="0"/>
              <a:t>31/03/2025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A7B1-1D4E-4933-A0C8-97E1A6938DBE}" type="slidenum">
              <a:rPr lang="en-GB" smtClean="0"/>
              <a:t>‹#›</a:t>
            </a:fld>
            <a:endParaRPr lang="en-GB"/>
          </a:p>
        </p:txBody>
      </p:sp>
    </p:spTree>
    <p:extLst>
      <p:ext uri="{BB962C8B-B14F-4D97-AF65-F5344CB8AC3E}">
        <p14:creationId xmlns:p14="http://schemas.microsoft.com/office/powerpoint/2010/main" val="1994795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Script guidance: Its been shown that EMG signals, when combined with a neuromuscular reflex model, is a viable and reliable way to control a prosthetic. Most research points to considering the use of machine learning to process the EMG signals, with this become increasingly viable. Due to issues with EMG placement and issues with long term viability due to sweat and natural shifting with movement no commercial or research prosthetic has been yet created.</a:t>
            </a:r>
          </a:p>
          <a:p>
            <a:endParaRPr lang="en-US">
              <a:ea typeface="Calibri"/>
              <a:cs typeface="Calibri"/>
            </a:endParaRPr>
          </a:p>
          <a:p>
            <a:r>
              <a:rPr lang="en-US">
                <a:ea typeface="Calibri"/>
                <a:cs typeface="Calibri"/>
              </a:rPr>
              <a:t>What has been done</a:t>
            </a:r>
            <a:endParaRPr lang="en-US"/>
          </a:p>
          <a:p>
            <a:endParaRPr lang="en-US">
              <a:ea typeface="Calibri"/>
              <a:cs typeface="Calibri"/>
            </a:endParaRPr>
          </a:p>
          <a:p>
            <a:r>
              <a:rPr lang="en-US">
                <a:ea typeface="Calibri"/>
                <a:cs typeface="Calibri"/>
              </a:rPr>
              <a:t>And then another slide for the "research gap", how our research fills the gap in existing work</a:t>
            </a:r>
            <a:br>
              <a:rPr lang="en-US">
                <a:ea typeface="Calibri"/>
                <a:cs typeface="+mn-lt"/>
              </a:rPr>
            </a:br>
            <a:r>
              <a:rPr lang="en-US">
                <a:ea typeface="Calibri"/>
                <a:cs typeface="+mn-lt"/>
              </a:rPr>
              <a:t>There has been research into using </a:t>
            </a:r>
            <a:br>
              <a:rPr lang="en-US">
                <a:ea typeface="Calibri"/>
                <a:cs typeface="+mn-lt"/>
              </a:rPr>
            </a:br>
            <a:r>
              <a:rPr lang="en-US">
                <a:ea typeface="Calibri"/>
                <a:cs typeface="Calibri"/>
              </a:rPr>
              <a:t>Existing research into using EMG signals with a neuromuscular model to control ankle prosthetics[1]</a:t>
            </a:r>
            <a:br>
              <a:rPr lang="en-US">
                <a:ea typeface="Calibri"/>
                <a:cs typeface="+mn-lt"/>
              </a:rPr>
            </a:br>
            <a:r>
              <a:rPr lang="en-US">
                <a:ea typeface="Calibri"/>
                <a:cs typeface="+mn-lt"/>
              </a:rPr>
              <a:t>there is also research on using IMUs for robotic prosthesis[2]</a:t>
            </a:r>
          </a:p>
          <a:p>
            <a:endParaRPr lang="en-US">
              <a:ea typeface="Calibri"/>
              <a:cs typeface="+mn-lt"/>
            </a:endParaRPr>
          </a:p>
          <a:p>
            <a:br>
              <a:rPr lang="en-US">
                <a:ea typeface="Calibri"/>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436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Script guidance: Current research shows that LSTMs are successful at predicting and classifying gait trajectory. CNN models generally tend to perform poorly with trajectory prediction but okay with classification, although research on this is mixed and conflicting. A combination LSTM-CNN model has been demonstrated to be highly successful and both tasks achieving a high accuracy in both. EMG signals provide accurate prediction of muscle forces and it is hoped that they can be used to design new approaches to robotic therapy that surpasses traditional methods.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56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Script guidance: The project aims to implement the machine learning algorithms for classifying and predicting gait using as minimal data as possible. The limited current research relies heavily on very complicated and specific set ups and use cases to predict the gait trajectory. The idea is that if successful, a simple EMG setup could be used as the input for the robotic prosthetic, improving reliability and accuracy when walking, validating current research, and help allow engineers to develop the first useable and commercially viable robotic prosthetic using EMG data as the sole input.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30193B-564F-4854-8A52-728F3FB19C8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04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B8B04-8D81-4266-8BBF-405B4F40A9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4E2F6E8-C48A-1AEB-9B05-D267A0E975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7A633D7-F888-BAF1-CE5A-5EF62B3C8393}"/>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250B60B6-8EC8-5ABC-D6C7-05B5E19DA1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85D8D33-F1C9-865D-C918-0FDD21E081FA}"/>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264406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A150-3291-6D01-8B67-68FD96F40E0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46F5948-8694-A029-AF37-70ACD701E9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3B97FA-B5B6-28C3-5677-8A30C4A6DAF7}"/>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B92E9086-C42A-F382-5B3B-7923FFF19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D0A6AF-9059-ED58-12B0-90B8CA0CA305}"/>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48865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570A8-979C-754A-885A-F6089FC392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EABF31-F34C-E9CA-4AC3-44E9F2F534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F4A346-0DE9-6CFE-A7EB-4FAB8F7C2126}"/>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792B4EC0-7FFF-D862-E39D-CC8686B8121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476873-CBD7-8F12-7B00-477CC4718972}"/>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3339237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D0C4-908F-87FA-24A9-ED833DDE74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8687A42-B816-8167-65BD-554BD7B18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8D17DB9-1897-CC1D-986C-F6B27B0EF452}"/>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9BF2EC9A-187C-6F7E-1407-6E4321C900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F39A29-848B-EA00-94DD-4CF45D923E57}"/>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
        <p:nvSpPr>
          <p:cNvPr id="7" name="Rectangle 6">
            <a:extLst>
              <a:ext uri="{FF2B5EF4-FFF2-40B4-BE49-F238E27FC236}">
                <a16:creationId xmlns:a16="http://schemas.microsoft.com/office/drawing/2014/main" id="{34D2797D-5DB9-01EC-AB9A-2F7A2612E102}"/>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E42D09F3-B482-5BEB-D329-29A4C01C5885}"/>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9" name="Rectangle 8">
            <a:extLst>
              <a:ext uri="{FF2B5EF4-FFF2-40B4-BE49-F238E27FC236}">
                <a16:creationId xmlns:a16="http://schemas.microsoft.com/office/drawing/2014/main" id="{E63B10CD-B60F-27DE-4C95-CD45970B3343}"/>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Rectangle 9">
            <a:extLst>
              <a:ext uri="{FF2B5EF4-FFF2-40B4-BE49-F238E27FC236}">
                <a16:creationId xmlns:a16="http://schemas.microsoft.com/office/drawing/2014/main" id="{D53D6C87-E168-81F1-6551-B9E0A25AC7B8}"/>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154021729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3056-1285-F694-55F9-00CEC2E5DA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DDF6E1B-90FC-CB2A-B0BD-B2B95135A3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DC97C9B-880F-F0CE-5F31-D81FD299D2EA}"/>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9EAD7756-AAFA-20F0-2370-E8CFDBB5D8E3}"/>
              </a:ext>
            </a:extLst>
          </p:cNvPr>
          <p:cNvSpPr>
            <a:spLocks noGrp="1"/>
          </p:cNvSpPr>
          <p:nvPr>
            <p:ph type="ftr" sz="quarter" idx="11"/>
          </p:nvPr>
        </p:nvSpPr>
        <p:spPr/>
        <p:txBody>
          <a:bodyPr/>
          <a:lstStyle/>
          <a:p>
            <a:pPr rtl="0"/>
            <a:r>
              <a:rPr lang="en-GB" noProof="0"/>
              <a:t>Add a footer</a:t>
            </a:r>
          </a:p>
        </p:txBody>
      </p:sp>
      <p:sp>
        <p:nvSpPr>
          <p:cNvPr id="6" name="Slide Number Placeholder 5">
            <a:extLst>
              <a:ext uri="{FF2B5EF4-FFF2-40B4-BE49-F238E27FC236}">
                <a16:creationId xmlns:a16="http://schemas.microsoft.com/office/drawing/2014/main" id="{31DE64D2-A675-2CE1-26BA-8884DE5959D7}"/>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17669079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931F-18B9-9F8B-4F7A-DF4B903542D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E4685A0-05FB-68B6-B2F6-F184BEB706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EEB7803-0DE5-F6EB-794B-7C7858F566DD}"/>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A1D9C137-4FA2-434A-601A-1F7C2535BEAA}"/>
              </a:ext>
            </a:extLst>
          </p:cNvPr>
          <p:cNvSpPr>
            <a:spLocks noGrp="1"/>
          </p:cNvSpPr>
          <p:nvPr>
            <p:ph type="ftr" sz="quarter" idx="11"/>
          </p:nvPr>
        </p:nvSpPr>
        <p:spPr/>
        <p:txBody>
          <a:bodyPr/>
          <a:lstStyle/>
          <a:p>
            <a:pPr rtl="0"/>
            <a:r>
              <a:rPr lang="en-GB" noProof="0"/>
              <a:t>Add a footer</a:t>
            </a:r>
          </a:p>
        </p:txBody>
      </p:sp>
      <p:sp>
        <p:nvSpPr>
          <p:cNvPr id="6" name="Slide Number Placeholder 5">
            <a:extLst>
              <a:ext uri="{FF2B5EF4-FFF2-40B4-BE49-F238E27FC236}">
                <a16:creationId xmlns:a16="http://schemas.microsoft.com/office/drawing/2014/main" id="{54AF41AD-56C4-F6F8-3F82-136B6F687165}"/>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
        <p:nvSpPr>
          <p:cNvPr id="7" name="Rectangle 6">
            <a:extLst>
              <a:ext uri="{FF2B5EF4-FFF2-40B4-BE49-F238E27FC236}">
                <a16:creationId xmlns:a16="http://schemas.microsoft.com/office/drawing/2014/main" id="{BE78C9A6-F27A-C256-EA0B-EF6BA24267EC}"/>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Tree>
    <p:extLst>
      <p:ext uri="{BB962C8B-B14F-4D97-AF65-F5344CB8AC3E}">
        <p14:creationId xmlns:p14="http://schemas.microsoft.com/office/powerpoint/2010/main" val="34076034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424D4-2D24-C6AA-D8C0-B2725A67E6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8577100-D313-88E9-A1B6-9F20B1050E4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C04727B-0A6D-1689-5D12-73479AF39D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0A55F58-E676-249D-EAA3-BB251ED9AA89}"/>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6" name="Footer Placeholder 5">
            <a:extLst>
              <a:ext uri="{FF2B5EF4-FFF2-40B4-BE49-F238E27FC236}">
                <a16:creationId xmlns:a16="http://schemas.microsoft.com/office/drawing/2014/main" id="{BBA50A2D-BAA5-7F92-F0E6-8E0B801A8BD3}"/>
              </a:ext>
            </a:extLst>
          </p:cNvPr>
          <p:cNvSpPr>
            <a:spLocks noGrp="1"/>
          </p:cNvSpPr>
          <p:nvPr>
            <p:ph type="ftr" sz="quarter" idx="11"/>
          </p:nvPr>
        </p:nvSpPr>
        <p:spPr/>
        <p:txBody>
          <a:bodyPr/>
          <a:lstStyle/>
          <a:p>
            <a:pPr rtl="0"/>
            <a:r>
              <a:rPr lang="en-GB" noProof="0"/>
              <a:t>Add a footer</a:t>
            </a:r>
          </a:p>
        </p:txBody>
      </p:sp>
      <p:sp>
        <p:nvSpPr>
          <p:cNvPr id="7" name="Slide Number Placeholder 6">
            <a:extLst>
              <a:ext uri="{FF2B5EF4-FFF2-40B4-BE49-F238E27FC236}">
                <a16:creationId xmlns:a16="http://schemas.microsoft.com/office/drawing/2014/main" id="{439D3CC7-CAB7-A6BC-3130-8C4672B1D9A7}"/>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6219159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0B2E-C67D-432D-6BE0-E3E3B7FBCDE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C0ADC0A-EEB8-8AFD-DCCD-D33F28361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5D9A765-780B-8942-13D6-1E91778796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B2B16-F107-FF8B-6FF1-544B932E66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E859B4-AA46-B4E4-B3DC-91F09607A1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25E66E-E43B-7268-FD61-01034C5CB8A5}"/>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8" name="Footer Placeholder 7">
            <a:extLst>
              <a:ext uri="{FF2B5EF4-FFF2-40B4-BE49-F238E27FC236}">
                <a16:creationId xmlns:a16="http://schemas.microsoft.com/office/drawing/2014/main" id="{0913A13E-80F1-DFB0-D86E-86B418BC2E70}"/>
              </a:ext>
            </a:extLst>
          </p:cNvPr>
          <p:cNvSpPr>
            <a:spLocks noGrp="1"/>
          </p:cNvSpPr>
          <p:nvPr>
            <p:ph type="ftr" sz="quarter" idx="11"/>
          </p:nvPr>
        </p:nvSpPr>
        <p:spPr/>
        <p:txBody>
          <a:bodyPr/>
          <a:lstStyle/>
          <a:p>
            <a:pPr rtl="0"/>
            <a:r>
              <a:rPr lang="en-GB" noProof="0"/>
              <a:t>Add a footer</a:t>
            </a:r>
          </a:p>
        </p:txBody>
      </p:sp>
      <p:sp>
        <p:nvSpPr>
          <p:cNvPr id="9" name="Slide Number Placeholder 8">
            <a:extLst>
              <a:ext uri="{FF2B5EF4-FFF2-40B4-BE49-F238E27FC236}">
                <a16:creationId xmlns:a16="http://schemas.microsoft.com/office/drawing/2014/main" id="{B59787E5-9DC9-E720-A3D2-106121AFED55}"/>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36847467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E09B-2E9F-6316-2C93-95D7EF92DEA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528083-8B55-8357-C4CF-6B20B820AEEF}"/>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4" name="Footer Placeholder 3">
            <a:extLst>
              <a:ext uri="{FF2B5EF4-FFF2-40B4-BE49-F238E27FC236}">
                <a16:creationId xmlns:a16="http://schemas.microsoft.com/office/drawing/2014/main" id="{C2B245E6-A4A4-8110-240B-B1464FDCA78E}"/>
              </a:ext>
            </a:extLst>
          </p:cNvPr>
          <p:cNvSpPr>
            <a:spLocks noGrp="1"/>
          </p:cNvSpPr>
          <p:nvPr>
            <p:ph type="ftr" sz="quarter" idx="11"/>
          </p:nvPr>
        </p:nvSpPr>
        <p:spPr/>
        <p:txBody>
          <a:bodyPr/>
          <a:lstStyle/>
          <a:p>
            <a:pPr rtl="0"/>
            <a:r>
              <a:rPr lang="en-GB" noProof="0"/>
              <a:t>Add a footer</a:t>
            </a:r>
          </a:p>
        </p:txBody>
      </p:sp>
      <p:sp>
        <p:nvSpPr>
          <p:cNvPr id="5" name="Slide Number Placeholder 4">
            <a:extLst>
              <a:ext uri="{FF2B5EF4-FFF2-40B4-BE49-F238E27FC236}">
                <a16:creationId xmlns:a16="http://schemas.microsoft.com/office/drawing/2014/main" id="{A38D3F36-AD42-F417-1B2E-AE5DF4BA9282}"/>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16160821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C99CD3-DE30-A9DA-0227-E5709E2C6C84}"/>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3" name="Footer Placeholder 2">
            <a:extLst>
              <a:ext uri="{FF2B5EF4-FFF2-40B4-BE49-F238E27FC236}">
                <a16:creationId xmlns:a16="http://schemas.microsoft.com/office/drawing/2014/main" id="{878AA642-C151-962E-348C-2F12FCBA9485}"/>
              </a:ext>
            </a:extLst>
          </p:cNvPr>
          <p:cNvSpPr>
            <a:spLocks noGrp="1"/>
          </p:cNvSpPr>
          <p:nvPr>
            <p:ph type="ftr" sz="quarter" idx="11"/>
          </p:nvPr>
        </p:nvSpPr>
        <p:spPr/>
        <p:txBody>
          <a:bodyPr/>
          <a:lstStyle/>
          <a:p>
            <a:pPr rtl="0"/>
            <a:r>
              <a:rPr lang="en-GB" noProof="0"/>
              <a:t>Add a footer</a:t>
            </a:r>
          </a:p>
        </p:txBody>
      </p:sp>
      <p:sp>
        <p:nvSpPr>
          <p:cNvPr id="4" name="Slide Number Placeholder 3">
            <a:extLst>
              <a:ext uri="{FF2B5EF4-FFF2-40B4-BE49-F238E27FC236}">
                <a16:creationId xmlns:a16="http://schemas.microsoft.com/office/drawing/2014/main" id="{DB3DA8C3-7648-F421-2EE3-DEED1DEA8072}"/>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1588373065"/>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2CDF3-4F2E-F818-4D21-69A33B032C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82BC074-DC80-4B01-BC6B-6E5067791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BCF7613-1212-C191-5535-F7287D958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0AD109-EEE2-14DA-0543-74EB1C94116E}"/>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6" name="Footer Placeholder 5">
            <a:extLst>
              <a:ext uri="{FF2B5EF4-FFF2-40B4-BE49-F238E27FC236}">
                <a16:creationId xmlns:a16="http://schemas.microsoft.com/office/drawing/2014/main" id="{2D54B337-632A-3B7D-6179-FCF2050AF701}"/>
              </a:ext>
            </a:extLst>
          </p:cNvPr>
          <p:cNvSpPr>
            <a:spLocks noGrp="1"/>
          </p:cNvSpPr>
          <p:nvPr>
            <p:ph type="ftr" sz="quarter" idx="11"/>
          </p:nvPr>
        </p:nvSpPr>
        <p:spPr/>
        <p:txBody>
          <a:bodyPr/>
          <a:lstStyle/>
          <a:p>
            <a:pPr rtl="0"/>
            <a:r>
              <a:rPr lang="en-GB" noProof="0"/>
              <a:t>Add a footer</a:t>
            </a:r>
          </a:p>
        </p:txBody>
      </p:sp>
      <p:sp>
        <p:nvSpPr>
          <p:cNvPr id="7" name="Slide Number Placeholder 6">
            <a:extLst>
              <a:ext uri="{FF2B5EF4-FFF2-40B4-BE49-F238E27FC236}">
                <a16:creationId xmlns:a16="http://schemas.microsoft.com/office/drawing/2014/main" id="{A0E30E5A-D361-513F-49DA-BCC002C0C42B}"/>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150059296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2EC5-A7D8-B46F-C63D-B18B089BDF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777AD6-7640-34FE-0289-7E1336E5D7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A19DA88-4962-E776-1461-FA87F5ED7F7C}"/>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9AA67FCB-98A3-0282-9997-F298462BAE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787951-F7EE-16A4-9A91-0C3B2E2DF072}"/>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37160735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4FBA8-3A2F-1EEC-D774-0534BC798A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1879AA1-7573-95B3-770B-F006C67CBA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44C055-0CB4-651C-F4E1-3263527BF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110C43-A58B-A299-2E17-528D3A8374C2}"/>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6" name="Footer Placeholder 5">
            <a:extLst>
              <a:ext uri="{FF2B5EF4-FFF2-40B4-BE49-F238E27FC236}">
                <a16:creationId xmlns:a16="http://schemas.microsoft.com/office/drawing/2014/main" id="{300650B1-AC80-6DB6-1543-6C740123820D}"/>
              </a:ext>
            </a:extLst>
          </p:cNvPr>
          <p:cNvSpPr>
            <a:spLocks noGrp="1"/>
          </p:cNvSpPr>
          <p:nvPr>
            <p:ph type="ftr" sz="quarter" idx="11"/>
          </p:nvPr>
        </p:nvSpPr>
        <p:spPr/>
        <p:txBody>
          <a:bodyPr/>
          <a:lstStyle/>
          <a:p>
            <a:pPr rtl="0"/>
            <a:r>
              <a:rPr lang="en-GB" noProof="0"/>
              <a:t>Add a footer</a:t>
            </a:r>
          </a:p>
        </p:txBody>
      </p:sp>
      <p:sp>
        <p:nvSpPr>
          <p:cNvPr id="7" name="Slide Number Placeholder 6">
            <a:extLst>
              <a:ext uri="{FF2B5EF4-FFF2-40B4-BE49-F238E27FC236}">
                <a16:creationId xmlns:a16="http://schemas.microsoft.com/office/drawing/2014/main" id="{A383BA24-BE99-028E-3B4E-02D71B54425E}"/>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36298509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0A608-EE4C-BE16-7F30-16789B1CF0B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5CEAF4-16F4-2C7A-CC05-5D68430135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DDBF0F-B5A1-E605-BFA1-6C03DD2D24F8}"/>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9EF0CBA8-2186-D35C-7C59-CD4CF82E5498}"/>
              </a:ext>
            </a:extLst>
          </p:cNvPr>
          <p:cNvSpPr>
            <a:spLocks noGrp="1"/>
          </p:cNvSpPr>
          <p:nvPr>
            <p:ph type="ftr" sz="quarter" idx="11"/>
          </p:nvPr>
        </p:nvSpPr>
        <p:spPr/>
        <p:txBody>
          <a:bodyPr/>
          <a:lstStyle/>
          <a:p>
            <a:pPr rtl="0"/>
            <a:r>
              <a:rPr lang="en-GB" noProof="0"/>
              <a:t>Add a footer</a:t>
            </a:r>
          </a:p>
        </p:txBody>
      </p:sp>
      <p:sp>
        <p:nvSpPr>
          <p:cNvPr id="6" name="Slide Number Placeholder 5">
            <a:extLst>
              <a:ext uri="{FF2B5EF4-FFF2-40B4-BE49-F238E27FC236}">
                <a16:creationId xmlns:a16="http://schemas.microsoft.com/office/drawing/2014/main" id="{861D99C1-95C4-537D-A5C3-E768344C4453}"/>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660806464"/>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0DC2C1-E61D-5533-B6B5-831D829A82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87BBDED-FC37-7514-BC91-798E6EE65C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680ABC0-DD5D-3E64-264D-B88009A8CE1E}"/>
              </a:ext>
            </a:extLst>
          </p:cNvPr>
          <p:cNvSpPr>
            <a:spLocks noGrp="1"/>
          </p:cNvSpPr>
          <p:nvPr>
            <p:ph type="dt" sz="half" idx="10"/>
          </p:nvPr>
        </p:nvSpPr>
        <p:spPr/>
        <p:txBody>
          <a:body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69A97F39-B0B0-FA4F-C83D-A18C8037596C}"/>
              </a:ext>
            </a:extLst>
          </p:cNvPr>
          <p:cNvSpPr>
            <a:spLocks noGrp="1"/>
          </p:cNvSpPr>
          <p:nvPr>
            <p:ph type="ftr" sz="quarter" idx="11"/>
          </p:nvPr>
        </p:nvSpPr>
        <p:spPr/>
        <p:txBody>
          <a:bodyPr/>
          <a:lstStyle/>
          <a:p>
            <a:pPr rtl="0"/>
            <a:r>
              <a:rPr lang="en-GB" noProof="0"/>
              <a:t>Add a footer</a:t>
            </a:r>
          </a:p>
        </p:txBody>
      </p:sp>
      <p:sp>
        <p:nvSpPr>
          <p:cNvPr id="6" name="Slide Number Placeholder 5">
            <a:extLst>
              <a:ext uri="{FF2B5EF4-FFF2-40B4-BE49-F238E27FC236}">
                <a16:creationId xmlns:a16="http://schemas.microsoft.com/office/drawing/2014/main" id="{3AF7FB9B-AC72-12CD-4BE1-2EACEAB762E1}"/>
              </a:ext>
            </a:extLst>
          </p:cNvPr>
          <p:cNvSpPr>
            <a:spLocks noGrp="1"/>
          </p:cNvSpPr>
          <p:nvPr>
            <p:ph type="sldNum" sz="quarter" idx="12"/>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1204581045"/>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Slide with Small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tx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11904" y="4650539"/>
            <a:ext cx="3401478" cy="1192038"/>
          </a:xfrm>
          <a:solidFill>
            <a:schemeClr val="tx1"/>
          </a:solidFill>
        </p:spPr>
        <p:txBody>
          <a:bodyPr lIns="252000" tIns="0" rtlCol="0" anchor="ctr"/>
          <a:lstStyle>
            <a:lvl1pPr marL="0" indent="0" algn="l">
              <a:lnSpc>
                <a:spcPct val="100000"/>
              </a:lnSpc>
              <a:buNone/>
              <a:defRPr sz="1800" i="1">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3172783903"/>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0" name="Content Placeholder 2">
            <a:extLst>
              <a:ext uri="{FF2B5EF4-FFF2-40B4-BE49-F238E27FC236}">
                <a16:creationId xmlns:a16="http://schemas.microsoft.com/office/drawing/2014/main" id="{79F53EF1-D412-467C-B7CE-30536F140AE1}"/>
              </a:ext>
            </a:extLst>
          </p:cNvPr>
          <p:cNvSpPr>
            <a:spLocks noGrp="1"/>
          </p:cNvSpPr>
          <p:nvPr>
            <p:ph idx="1" hasCustomPrompt="1"/>
          </p:nvPr>
        </p:nvSpPr>
        <p:spPr>
          <a:xfrm>
            <a:off x="3770722" y="457201"/>
            <a:ext cx="6023727" cy="5726784"/>
          </a:xfrm>
        </p:spPr>
        <p:txBody>
          <a:bodyPr rtlCol="0"/>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1524746173"/>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299200" y="432000"/>
            <a:ext cx="5472113" cy="5759250"/>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3875314" y="5096632"/>
            <a:ext cx="2028686" cy="1094618"/>
          </a:xfrm>
        </p:spPr>
        <p:txBody>
          <a:bodyPr rtlCol="0" anchor="b"/>
          <a:lstStyle>
            <a:lvl1pPr marL="0" indent="0" algn="r">
              <a:buNone/>
              <a:defRPr i="1">
                <a:solidFill>
                  <a:schemeClr val="tx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rtl="0"/>
              <a:t>‹#›</a:t>
            </a:fld>
            <a:endParaRPr lang="en-GB" noProof="0"/>
          </a:p>
        </p:txBody>
      </p:sp>
      <p:sp>
        <p:nvSpPr>
          <p:cNvPr id="5" name="Title 4">
            <a:extLst>
              <a:ext uri="{FF2B5EF4-FFF2-40B4-BE49-F238E27FC236}">
                <a16:creationId xmlns:a16="http://schemas.microsoft.com/office/drawing/2014/main" id="{16EFF903-F1F3-440A-B12C-9FD51606B03D}"/>
              </a:ext>
            </a:extLst>
          </p:cNvPr>
          <p:cNvSpPr>
            <a:spLocks noGrp="1"/>
          </p:cNvSpPr>
          <p:nvPr>
            <p:ph type="title"/>
          </p:nvPr>
        </p:nvSpPr>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301419944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8" name="Picture Placeholder 1">
            <a:extLst>
              <a:ext uri="{FF2B5EF4-FFF2-40B4-BE49-F238E27FC236}">
                <a16:creationId xmlns:a16="http://schemas.microsoft.com/office/drawing/2014/main" id="{1599E2D7-24B3-4D66-9AFB-83C1AEC4DBBB}"/>
              </a:ext>
            </a:extLst>
          </p:cNvPr>
          <p:cNvSpPr>
            <a:spLocks noGrp="1"/>
          </p:cNvSpPr>
          <p:nvPr>
            <p:ph type="pic" sz="quarter" idx="33" hasCustomPrompt="1"/>
          </p:nvPr>
        </p:nvSpPr>
        <p:spPr>
          <a:xfrm>
            <a:off x="9980476" y="0"/>
            <a:ext cx="2211524" cy="619200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445086" y="1807950"/>
            <a:ext cx="5184913" cy="432000"/>
          </a:xfrm>
        </p:spPr>
        <p:txBody>
          <a:bodyPr rtlCol="0"/>
          <a:lstStyle>
            <a:lvl1pPr algn="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444886" y="2383950"/>
            <a:ext cx="5184913" cy="360000"/>
          </a:xfrm>
        </p:spPr>
        <p:txBody>
          <a:bodyPr rtlCol="0"/>
          <a:lstStyle>
            <a:lvl1pPr marL="0" indent="0" algn="r">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445000" y="2908300"/>
            <a:ext cx="5184800" cy="3283700"/>
          </a:xfrm>
          <a:solidFill>
            <a:schemeClr val="bg1"/>
          </a:solidFill>
        </p:spPr>
        <p:txBody>
          <a:bodyPr lIns="180000" tIns="252000" rIns="252000" rtlCol="0"/>
          <a:lstStyle>
            <a:lvl1pPr algn="l">
              <a:defRPr>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53DA1E79-BA17-41C5-98B7-CFBC5859A512}"/>
              </a:ext>
            </a:extLst>
          </p:cNvPr>
          <p:cNvSpPr>
            <a:spLocks noGrp="1"/>
          </p:cNvSpPr>
          <p:nvPr>
            <p:ph type="sldNum" sz="quarter" idx="34"/>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55262428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en-GB" noProof="0"/>
              <a:t>Add a footer</a:t>
            </a:r>
          </a:p>
        </p:txBody>
      </p:sp>
      <p:sp>
        <p:nvSpPr>
          <p:cNvPr id="4" name="Slide Number Placeholder 3">
            <a:extLst>
              <a:ext uri="{FF2B5EF4-FFF2-40B4-BE49-F238E27FC236}">
                <a16:creationId xmlns:a16="http://schemas.microsoft.com/office/drawing/2014/main" id="{8E801980-CBAE-4A50-886D-54D7BB2E1947}"/>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307995491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432296"/>
            <a:ext cx="4500000" cy="527076"/>
          </a:xfrm>
          <a:solidFill>
            <a:schemeClr val="tx1"/>
          </a:solidFill>
        </p:spPr>
        <p:txBody>
          <a:bodyPr lIns="180000" tIns="36000" rtlCol="0" anchor="ctr"/>
          <a:lstStyle>
            <a:lvl1pPr marL="0" indent="0">
              <a:buNone/>
              <a:defRPr sz="2400" b="1" spc="-150">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4500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5129800" y="1433105"/>
            <a:ext cx="4500000" cy="525283"/>
          </a:xfrm>
          <a:solidFill>
            <a:schemeClr val="tx1"/>
          </a:solidFill>
        </p:spPr>
        <p:txBody>
          <a:bodyPr lIns="180000" tIns="36000" rtlCol="0" anchor="ctr"/>
          <a:lstStyle>
            <a:lvl1pPr marL="0" indent="0">
              <a:buNone/>
              <a:defRPr sz="2400" b="1" spc="-150">
                <a:solidFill>
                  <a:schemeClr val="bg1"/>
                </a:solidFill>
                <a:latin typeface="+mj-lt"/>
              </a:defRPr>
            </a:lvl1pPr>
          </a:lstStyle>
          <a:p>
            <a:pPr lvl="0" rtl="0"/>
            <a:r>
              <a:rPr lang="en-GB" noProof="0"/>
              <a:t>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5129800" y="2020359"/>
            <a:ext cx="4500000" cy="417089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1164447009"/>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54ED587-2D2F-4D3F-B55B-C64465AB4EC5}"/>
              </a:ext>
            </a:extLst>
          </p:cNvPr>
          <p:cNvSpPr/>
          <p:nvPr userDrawn="1"/>
        </p:nvSpPr>
        <p:spPr>
          <a:xfrm>
            <a:off x="69274" y="66963"/>
            <a:ext cx="9911201" cy="672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7052741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EFFF5-4B6C-D71E-7E88-A9532A33D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CBCD69-514F-7849-B571-212F3EF732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F16EDD-4311-4595-1FD0-06813F94C841}"/>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54ACDA5A-1BA4-8516-2D68-0586B1F4C13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38FBC5-7242-251D-1863-3942E3A6E468}"/>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19314646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with Large Image">
    <p:spTree>
      <p:nvGrpSpPr>
        <p:cNvPr id="1" name=""/>
        <p:cNvGrpSpPr/>
        <p:nvPr/>
      </p:nvGrpSpPr>
      <p:grpSpPr>
        <a:xfrm>
          <a:off x="0" y="0"/>
          <a:ext cx="0" cy="0"/>
          <a:chOff x="0" y="0"/>
          <a:chExt cx="0" cy="0"/>
        </a:xfrm>
      </p:grpSpPr>
      <p:sp>
        <p:nvSpPr>
          <p:cNvPr id="9" name="Picture Placeholder 1">
            <a:extLst>
              <a:ext uri="{FF2B5EF4-FFF2-40B4-BE49-F238E27FC236}">
                <a16:creationId xmlns:a16="http://schemas.microsoft.com/office/drawing/2014/main" id="{069FFAE5-B16E-4571-88F7-52FA5354B1A1}"/>
              </a:ext>
            </a:extLst>
          </p:cNvPr>
          <p:cNvSpPr>
            <a:spLocks noGrp="1"/>
          </p:cNvSpPr>
          <p:nvPr>
            <p:ph type="pic" sz="quarter" idx="13" hasCustomPrompt="1"/>
          </p:nvPr>
        </p:nvSpPr>
        <p:spPr>
          <a:xfrm>
            <a:off x="69273" y="63691"/>
            <a:ext cx="9911201" cy="6727346"/>
          </a:xfrm>
          <a:solidFill>
            <a:schemeClr val="tx1">
              <a:lumMod val="75000"/>
              <a:lumOff val="25000"/>
            </a:schemeClr>
          </a:solidFill>
        </p:spPr>
        <p:txBody>
          <a:bodyPr rtlCol="0" anchor="ctr"/>
          <a:lstStyle>
            <a:lvl1pPr marL="0" indent="0" algn="ctr">
              <a:buNone/>
              <a:defRPr sz="1200" i="1">
                <a:solidFill>
                  <a:schemeClr val="bg1"/>
                </a:solidFill>
                <a:latin typeface="Times New Roman" panose="02020603050405020304" pitchFamily="18" charset="0"/>
                <a:cs typeface="Times New Roman" panose="02020603050405020304" pitchFamily="18" charset="0"/>
              </a:defRPr>
            </a:lvl1pPr>
          </a:lstStyle>
          <a:p>
            <a:pPr rtl="0"/>
            <a:r>
              <a:rPr lang="en-GB" noProof="0"/>
              <a:t>Insert or Drag &amp; Drop your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86990" y="4346296"/>
            <a:ext cx="6798250" cy="1674470"/>
          </a:xfrm>
        </p:spPr>
        <p:txBody>
          <a:bodyPr rtlCol="0" anchor="b"/>
          <a:lstStyle>
            <a:lvl1pPr algn="r">
              <a:lnSpc>
                <a:spcPts val="5000"/>
              </a:lnSpc>
              <a:defRPr sz="6000" b="1" cap="all" spc="-300" baseline="0">
                <a:solidFill>
                  <a:schemeClr val="bg1"/>
                </a:solidFill>
                <a:latin typeface="+mj-lt"/>
              </a:defRPr>
            </a:lvl1pPr>
          </a:lstStyle>
          <a:p>
            <a:pPr rtl="0"/>
            <a:r>
              <a:rPr lang="en-GB" noProof="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326418" y="4650539"/>
            <a:ext cx="2456210"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Slide Number Placeholder 4">
            <a:extLst>
              <a:ext uri="{FF2B5EF4-FFF2-40B4-BE49-F238E27FC236}">
                <a16:creationId xmlns:a16="http://schemas.microsoft.com/office/drawing/2014/main" id="{E798A99C-9485-48F0-8E1E-227AD1348A45}"/>
              </a:ext>
            </a:extLst>
          </p:cNvPr>
          <p:cNvSpPr>
            <a:spLocks noGrp="1"/>
          </p:cNvSpPr>
          <p:nvPr>
            <p:ph type="sldNum" sz="quarter" idx="11"/>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929526686"/>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you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174360" y="2112793"/>
            <a:ext cx="6798250" cy="1674470"/>
          </a:xfrm>
        </p:spPr>
        <p:txBody>
          <a:bodyPr rtlCol="0" anchor="ctr"/>
          <a:lstStyle>
            <a:lvl1pPr algn="ctr">
              <a:lnSpc>
                <a:spcPct val="100000"/>
              </a:lnSpc>
              <a:defRPr sz="6000" b="1" cap="all" spc="-300" baseline="0">
                <a:solidFill>
                  <a:schemeClr val="tx1"/>
                </a:solidFill>
                <a:latin typeface="+mj-lt"/>
              </a:defRPr>
            </a:lvl1pPr>
          </a:lstStyle>
          <a:p>
            <a:pPr rtl="0"/>
            <a:r>
              <a:rPr lang="en-GB" noProof="0"/>
              <a:t>Thank you</a:t>
            </a:r>
          </a:p>
        </p:txBody>
      </p:sp>
      <p:sp>
        <p:nvSpPr>
          <p:cNvPr id="7" name="Rectangle 6">
            <a:extLst>
              <a:ext uri="{FF2B5EF4-FFF2-40B4-BE49-F238E27FC236}">
                <a16:creationId xmlns:a16="http://schemas.microsoft.com/office/drawing/2014/main" id="{756F2950-BBCB-4A53-9EAC-D714777B8FA2}"/>
              </a:ext>
            </a:extLst>
          </p:cNvPr>
          <p:cNvSpPr/>
          <p:nvPr userDrawn="1"/>
        </p:nvSpPr>
        <p:spPr>
          <a:xfrm>
            <a:off x="0" y="6794309"/>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Rectangle 7">
            <a:extLst>
              <a:ext uri="{FF2B5EF4-FFF2-40B4-BE49-F238E27FC236}">
                <a16:creationId xmlns:a16="http://schemas.microsoft.com/office/drawing/2014/main" id="{D5253865-24CF-4EF5-92A5-F64EB9ABC8B7}"/>
              </a:ext>
            </a:extLst>
          </p:cNvPr>
          <p:cNvSpPr/>
          <p:nvPr userDrawn="1"/>
        </p:nvSpPr>
        <p:spPr>
          <a:xfrm>
            <a:off x="0" y="0"/>
            <a:ext cx="9980476" cy="636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Rectangle 10">
            <a:extLst>
              <a:ext uri="{FF2B5EF4-FFF2-40B4-BE49-F238E27FC236}">
                <a16:creationId xmlns:a16="http://schemas.microsoft.com/office/drawing/2014/main" id="{BBE19773-9B6A-4A2C-95A5-69A3788C2D94}"/>
              </a:ext>
            </a:extLst>
          </p:cNvPr>
          <p:cNvSpPr/>
          <p:nvPr userDrawn="1"/>
        </p:nvSpPr>
        <p:spPr>
          <a:xfrm rot="5400000">
            <a:off x="-3378441" y="3410285"/>
            <a:ext cx="6826157" cy="692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0" name="Text Placeholder 5">
            <a:extLst>
              <a:ext uri="{FF2B5EF4-FFF2-40B4-BE49-F238E27FC236}">
                <a16:creationId xmlns:a16="http://schemas.microsoft.com/office/drawing/2014/main" id="{CA3EFDD3-A9D2-4EB6-BB2A-F6999D9F7EA6}"/>
              </a:ext>
            </a:extLst>
          </p:cNvPr>
          <p:cNvSpPr>
            <a:spLocks noGrp="1"/>
          </p:cNvSpPr>
          <p:nvPr>
            <p:ph type="body" sz="quarter" idx="15" hasCustomPrompt="1"/>
          </p:nvPr>
        </p:nvSpPr>
        <p:spPr>
          <a:xfrm>
            <a:off x="2174361" y="4035727"/>
            <a:ext cx="3329850" cy="382887"/>
          </a:xfrm>
        </p:spPr>
        <p:txBody>
          <a:bodyPr rtlCol="0"/>
          <a:lstStyle>
            <a:lvl1pPr marL="0" indent="0" algn="r">
              <a:buNone/>
              <a:defRPr sz="2400"/>
            </a:lvl1pPr>
            <a:lvl2pPr marL="266700" indent="0">
              <a:buNone/>
              <a:defRPr/>
            </a:lvl2pPr>
            <a:lvl3pPr marL="542925" indent="0">
              <a:buNone/>
              <a:defRPr/>
            </a:lvl3pPr>
            <a:lvl4pPr marL="809625" indent="0">
              <a:buNone/>
              <a:defRPr/>
            </a:lvl4pPr>
            <a:lvl5pPr marL="1076325" indent="0">
              <a:buNone/>
              <a:defRPr/>
            </a:lvl5pPr>
          </a:lstStyle>
          <a:p>
            <a:pPr lvl="0" rtl="0"/>
            <a:r>
              <a:rPr lang="en-GB" noProof="0"/>
              <a:t>Full Name</a:t>
            </a:r>
          </a:p>
        </p:txBody>
      </p:sp>
      <p:sp>
        <p:nvSpPr>
          <p:cNvPr id="12" name="Text Placeholder 6">
            <a:extLst>
              <a:ext uri="{FF2B5EF4-FFF2-40B4-BE49-F238E27FC236}">
                <a16:creationId xmlns:a16="http://schemas.microsoft.com/office/drawing/2014/main" id="{261ED1F7-B623-43D9-9BDA-8808C5CFAFFB}"/>
              </a:ext>
            </a:extLst>
          </p:cNvPr>
          <p:cNvSpPr>
            <a:spLocks noGrp="1"/>
          </p:cNvSpPr>
          <p:nvPr>
            <p:ph type="body" sz="quarter" idx="16" hasCustomPrompt="1"/>
          </p:nvPr>
        </p:nvSpPr>
        <p:spPr>
          <a:xfrm>
            <a:off x="6062268" y="4150118"/>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Phone Number</a:t>
            </a:r>
          </a:p>
        </p:txBody>
      </p:sp>
      <p:sp>
        <p:nvSpPr>
          <p:cNvPr id="13" name="Text Placeholder 7">
            <a:extLst>
              <a:ext uri="{FF2B5EF4-FFF2-40B4-BE49-F238E27FC236}">
                <a16:creationId xmlns:a16="http://schemas.microsoft.com/office/drawing/2014/main" id="{E27366FC-4115-4122-9CE2-5FA9D424AD51}"/>
              </a:ext>
            </a:extLst>
          </p:cNvPr>
          <p:cNvSpPr>
            <a:spLocks noGrp="1"/>
          </p:cNvSpPr>
          <p:nvPr>
            <p:ph type="body" sz="quarter" idx="17" hasCustomPrompt="1"/>
          </p:nvPr>
        </p:nvSpPr>
        <p:spPr>
          <a:xfrm>
            <a:off x="6062268" y="4540691"/>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Email or Social Media Handle</a:t>
            </a:r>
          </a:p>
        </p:txBody>
      </p:sp>
      <p:sp>
        <p:nvSpPr>
          <p:cNvPr id="14" name="Text Placeholder 8">
            <a:extLst>
              <a:ext uri="{FF2B5EF4-FFF2-40B4-BE49-F238E27FC236}">
                <a16:creationId xmlns:a16="http://schemas.microsoft.com/office/drawing/2014/main" id="{DEB36829-2F8B-4E22-AB6D-4111D18AF847}"/>
              </a:ext>
            </a:extLst>
          </p:cNvPr>
          <p:cNvSpPr>
            <a:spLocks noGrp="1"/>
          </p:cNvSpPr>
          <p:nvPr>
            <p:ph type="body" sz="quarter" idx="18" hasCustomPrompt="1"/>
          </p:nvPr>
        </p:nvSpPr>
        <p:spPr>
          <a:xfrm>
            <a:off x="6062268" y="4931263"/>
            <a:ext cx="2910342" cy="238016"/>
          </a:xfrm>
        </p:spPr>
        <p:txBody>
          <a:bodyPr rtlCol="0"/>
          <a:lstStyle>
            <a:lvl1pPr marL="0" indent="0" algn="l">
              <a:buNone/>
              <a:defRPr sz="1400" i="1"/>
            </a:lvl1pPr>
            <a:lvl2pPr marL="266700" indent="0">
              <a:buNone/>
              <a:defRPr/>
            </a:lvl2pPr>
            <a:lvl3pPr marL="542925" indent="0">
              <a:buNone/>
              <a:defRPr/>
            </a:lvl3pPr>
            <a:lvl4pPr marL="809625" indent="0">
              <a:buNone/>
              <a:defRPr/>
            </a:lvl4pPr>
            <a:lvl5pPr marL="1076325" indent="0">
              <a:buNone/>
              <a:defRPr/>
            </a:lvl5pPr>
          </a:lstStyle>
          <a:p>
            <a:pPr lvl="0" rtl="0"/>
            <a:r>
              <a:rPr lang="en-GB" noProof="0"/>
              <a:t>Company Website</a:t>
            </a:r>
          </a:p>
        </p:txBody>
      </p:sp>
    </p:spTree>
    <p:extLst>
      <p:ext uri="{BB962C8B-B14F-4D97-AF65-F5344CB8AC3E}">
        <p14:creationId xmlns:p14="http://schemas.microsoft.com/office/powerpoint/2010/main" val="90934987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solidFill>
              </a:defRPr>
            </a:lvl1pPr>
          </a:lstStyle>
          <a:p>
            <a:pPr rtl="0"/>
            <a:r>
              <a:rPr lang="en-GB"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1" y="1008000"/>
            <a:ext cx="9198116"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en-GB" noProof="0"/>
              <a:t>Add a footer</a:t>
            </a:r>
          </a:p>
        </p:txBody>
      </p:sp>
      <p:sp>
        <p:nvSpPr>
          <p:cNvPr id="5" name="Slide Number Placeholder 4">
            <a:extLst>
              <a:ext uri="{FF2B5EF4-FFF2-40B4-BE49-F238E27FC236}">
                <a16:creationId xmlns:a16="http://schemas.microsoft.com/office/drawing/2014/main" id="{3442953D-28FC-41B5-A1BB-BB3BA7CA40BE}"/>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3472408426"/>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916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3572900" y="1511476"/>
            <a:ext cx="2916000" cy="4679249"/>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6713800" y="1511475"/>
            <a:ext cx="2916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663287481"/>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9198000" cy="360000"/>
          </a:xfrm>
        </p:spPr>
        <p:txBody>
          <a:bodyPr rtlCol="0"/>
          <a:lstStyle>
            <a:lvl1pPr marL="0" indent="0">
              <a:buNone/>
              <a:defRPr i="1">
                <a:latin typeface="+mn-lt"/>
              </a:defRPr>
            </a:lvl1pPr>
            <a:lvl2pPr marL="266700" indent="0">
              <a:buNone/>
              <a:defRPr/>
            </a:lvl2pPr>
            <a:lvl3pPr marL="542925" indent="0">
              <a:buNone/>
              <a:defRPr/>
            </a:lvl3pPr>
            <a:lvl4pPr marL="809625" indent="0">
              <a:buNone/>
              <a:defRPr/>
            </a:lvl4pPr>
            <a:lvl5pPr marL="1076325" indent="0">
              <a:buNone/>
              <a:defRPr/>
            </a:lvl5pPr>
          </a:lstStyle>
          <a:p>
            <a:pPr lvl="0" rtl="0"/>
            <a:r>
              <a:rPr lang="en-GB"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1764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29045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148900" y="1512000"/>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007350" y="1507535"/>
            <a:ext cx="1764000" cy="4679250"/>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7865800" y="1507535"/>
            <a:ext cx="1764000" cy="4683715"/>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B5A8293F-A5B5-4FCC-BF27-A25B1BAFF245}"/>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909600965"/>
      </p:ext>
    </p:extLst>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178A-D153-2B24-9516-6D1588E7621C}"/>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98C71A00-1CA1-3833-631C-9C88B3E27499}"/>
              </a:ext>
            </a:extLst>
          </p:cNvPr>
          <p:cNvSpPr>
            <a:spLocks noGrp="1"/>
          </p:cNvSpPr>
          <p:nvPr>
            <p:ph type="ftr" sz="quarter" idx="10"/>
          </p:nvPr>
        </p:nvSpPr>
        <p:spPr/>
        <p:txBody>
          <a:bodyPr/>
          <a:lstStyle/>
          <a:p>
            <a:pPr rtl="0"/>
            <a:r>
              <a:rPr lang="en-GB" noProof="0"/>
              <a:t>Add a footer</a:t>
            </a:r>
          </a:p>
        </p:txBody>
      </p:sp>
      <p:sp>
        <p:nvSpPr>
          <p:cNvPr id="4" name="Slide Number Placeholder 3">
            <a:extLst>
              <a:ext uri="{FF2B5EF4-FFF2-40B4-BE49-F238E27FC236}">
                <a16:creationId xmlns:a16="http://schemas.microsoft.com/office/drawing/2014/main" id="{E610CA44-125B-5CA7-E833-5499231B2EFB}"/>
              </a:ext>
            </a:extLst>
          </p:cNvPr>
          <p:cNvSpPr>
            <a:spLocks noGrp="1"/>
          </p:cNvSpPr>
          <p:nvPr>
            <p:ph type="sldNum" sz="quarter" idx="11"/>
          </p:nvPr>
        </p:nvSpPr>
        <p:spPr/>
        <p:txBody>
          <a:bodyPr/>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340278692"/>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DF756E-F310-4229-ACDD-055D299A95FB}"/>
              </a:ext>
            </a:extLst>
          </p:cNvPr>
          <p:cNvSpPr/>
          <p:nvPr userDrawn="1"/>
        </p:nvSpPr>
        <p:spPr>
          <a:xfrm>
            <a:off x="6297105" y="424206"/>
            <a:ext cx="5505254" cy="573149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en-GB" noProof="0"/>
              <a:t>Add a footer</a:t>
            </a:r>
          </a:p>
        </p:txBody>
      </p:sp>
      <p:sp>
        <p:nvSpPr>
          <p:cNvPr id="2" name="Slide Number Placeholder 1">
            <a:extLst>
              <a:ext uri="{FF2B5EF4-FFF2-40B4-BE49-F238E27FC236}">
                <a16:creationId xmlns:a16="http://schemas.microsoft.com/office/drawing/2014/main" id="{E25951D2-91DB-40E7-95D5-4B372602DEBB}"/>
              </a:ext>
            </a:extLst>
          </p:cNvPr>
          <p:cNvSpPr>
            <a:spLocks noGrp="1"/>
          </p:cNvSpPr>
          <p:nvPr>
            <p:ph type="sldNum" sz="quarter" idx="15"/>
          </p:nvPr>
        </p:nvSpPr>
        <p:spPr/>
        <p:txBody>
          <a:bodyPr rtlCol="0"/>
          <a:lstStyle/>
          <a:p>
            <a:pPr rtl="0"/>
            <a:fld id="{19B51A1E-902D-48AF-9020-955120F399B6}" type="slidenum">
              <a:rPr lang="en-GB" noProof="0" smtClean="0"/>
              <a:pPr rtl="0"/>
              <a:t>‹#›</a:t>
            </a:fld>
            <a:endParaRPr lang="en-GB" noProof="0"/>
          </a:p>
        </p:txBody>
      </p:sp>
      <p:sp>
        <p:nvSpPr>
          <p:cNvPr id="9" name="Subtitle 2">
            <a:extLst>
              <a:ext uri="{FF2B5EF4-FFF2-40B4-BE49-F238E27FC236}">
                <a16:creationId xmlns:a16="http://schemas.microsoft.com/office/drawing/2014/main" id="{07666241-4AF6-458A-A571-6C6C291D72F1}"/>
              </a:ext>
            </a:extLst>
          </p:cNvPr>
          <p:cNvSpPr>
            <a:spLocks noGrp="1"/>
          </p:cNvSpPr>
          <p:nvPr>
            <p:ph type="subTitle" idx="1"/>
          </p:nvPr>
        </p:nvSpPr>
        <p:spPr>
          <a:xfrm>
            <a:off x="6532775" y="3639199"/>
            <a:ext cx="5053936" cy="1192038"/>
          </a:xfrm>
          <a:solidFill>
            <a:schemeClr val="bg1"/>
          </a:solidFill>
        </p:spPr>
        <p:txBody>
          <a:bodyPr lIns="252000" tIns="0" rtlCol="0" anchor="ctr"/>
          <a:lstStyle>
            <a:lvl1pPr marL="0" indent="0" algn="l">
              <a:lnSpc>
                <a:spcPct val="100000"/>
              </a:lnSpc>
              <a:buNone/>
              <a:defRPr sz="1800" i="1">
                <a:solidFill>
                  <a:schemeClr val="tx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6" name="Title 5">
            <a:extLst>
              <a:ext uri="{FF2B5EF4-FFF2-40B4-BE49-F238E27FC236}">
                <a16:creationId xmlns:a16="http://schemas.microsoft.com/office/drawing/2014/main" id="{6F4F2BBF-F210-4954-9C73-A0030AACDDFE}"/>
              </a:ext>
            </a:extLst>
          </p:cNvPr>
          <p:cNvSpPr>
            <a:spLocks noGrp="1"/>
          </p:cNvSpPr>
          <p:nvPr>
            <p:ph type="title" hasCustomPrompt="1"/>
          </p:nvPr>
        </p:nvSpPr>
        <p:spPr>
          <a:xfrm>
            <a:off x="6532775" y="993303"/>
            <a:ext cx="5053936" cy="2513468"/>
          </a:xfrm>
        </p:spPr>
        <p:txBody>
          <a:bodyPr rtlCol="0"/>
          <a:lstStyle>
            <a:lvl1pPr>
              <a:defRPr sz="5400" cap="none">
                <a:solidFill>
                  <a:schemeClr val="bg1"/>
                </a:solidFill>
              </a:defRPr>
            </a:lvl1pPr>
          </a:lstStyle>
          <a:p>
            <a:pPr rtl="0"/>
            <a:r>
              <a:rPr lang="en-GB" noProof="0"/>
              <a:t>Click To Edit Master Title Style</a:t>
            </a:r>
          </a:p>
        </p:txBody>
      </p:sp>
    </p:spTree>
    <p:extLst>
      <p:ext uri="{BB962C8B-B14F-4D97-AF65-F5344CB8AC3E}">
        <p14:creationId xmlns:p14="http://schemas.microsoft.com/office/powerpoint/2010/main" val="1497581596"/>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
        <p:nvSpPr>
          <p:cNvPr id="10" name="Content Placeholder 2">
            <a:extLst>
              <a:ext uri="{FF2B5EF4-FFF2-40B4-BE49-F238E27FC236}">
                <a16:creationId xmlns:a16="http://schemas.microsoft.com/office/drawing/2014/main" id="{FD1EE834-4B70-4715-8346-1C0298347EE0}"/>
              </a:ext>
            </a:extLst>
          </p:cNvPr>
          <p:cNvSpPr>
            <a:spLocks noGrp="1"/>
          </p:cNvSpPr>
          <p:nvPr>
            <p:ph idx="1" hasCustomPrompt="1"/>
          </p:nvPr>
        </p:nvSpPr>
        <p:spPr>
          <a:xfrm>
            <a:off x="432000" y="1046375"/>
            <a:ext cx="9198000"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369093870"/>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
        <p:nvSpPr>
          <p:cNvPr id="7" name="Content Placeholder 2">
            <a:extLst>
              <a:ext uri="{FF2B5EF4-FFF2-40B4-BE49-F238E27FC236}">
                <a16:creationId xmlns:a16="http://schemas.microsoft.com/office/drawing/2014/main" id="{EAE43F4C-1A64-4197-A44B-E6EB874E243B}"/>
              </a:ext>
            </a:extLst>
          </p:cNvPr>
          <p:cNvSpPr>
            <a:spLocks noGrp="1"/>
          </p:cNvSpPr>
          <p:nvPr>
            <p:ph sz="half" idx="1" hasCustomPrompt="1"/>
          </p:nvPr>
        </p:nvSpPr>
        <p:spPr>
          <a:xfrm>
            <a:off x="432000"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8" name="Content Placeholder 3">
            <a:extLst>
              <a:ext uri="{FF2B5EF4-FFF2-40B4-BE49-F238E27FC236}">
                <a16:creationId xmlns:a16="http://schemas.microsoft.com/office/drawing/2014/main" id="{D7B3F5B8-DC28-4878-AC9F-D434D7542D8F}"/>
              </a:ext>
            </a:extLst>
          </p:cNvPr>
          <p:cNvSpPr>
            <a:spLocks noGrp="1"/>
          </p:cNvSpPr>
          <p:nvPr>
            <p:ph sz="half" idx="2" hasCustomPrompt="1"/>
          </p:nvPr>
        </p:nvSpPr>
        <p:spPr>
          <a:xfrm>
            <a:off x="5194169" y="1046376"/>
            <a:ext cx="4435831" cy="5130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3283430424"/>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
        <p:nvSpPr>
          <p:cNvPr id="7" name="Text Placeholder 2">
            <a:extLst>
              <a:ext uri="{FF2B5EF4-FFF2-40B4-BE49-F238E27FC236}">
                <a16:creationId xmlns:a16="http://schemas.microsoft.com/office/drawing/2014/main" id="{CB97B01E-88B2-448F-BD96-A1AAFA39AC1E}"/>
              </a:ext>
            </a:extLst>
          </p:cNvPr>
          <p:cNvSpPr>
            <a:spLocks noGrp="1"/>
          </p:cNvSpPr>
          <p:nvPr>
            <p:ph type="body" idx="1" hasCustomPrompt="1"/>
          </p:nvPr>
        </p:nvSpPr>
        <p:spPr>
          <a:xfrm>
            <a:off x="43200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4">
            <a:extLst>
              <a:ext uri="{FF2B5EF4-FFF2-40B4-BE49-F238E27FC236}">
                <a16:creationId xmlns:a16="http://schemas.microsoft.com/office/drawing/2014/main" id="{40BADDE2-4EE6-41B4-804C-EBF680128B40}"/>
              </a:ext>
            </a:extLst>
          </p:cNvPr>
          <p:cNvSpPr>
            <a:spLocks noGrp="1"/>
          </p:cNvSpPr>
          <p:nvPr>
            <p:ph type="body" sz="quarter" idx="3" hasCustomPrompt="1"/>
          </p:nvPr>
        </p:nvSpPr>
        <p:spPr>
          <a:xfrm>
            <a:off x="5195160" y="1068420"/>
            <a:ext cx="4434840" cy="823912"/>
          </a:xfrm>
          <a:solidFill>
            <a:schemeClr val="tx1"/>
          </a:solidFill>
        </p:spPr>
        <p:txBody>
          <a:bodyPr rtlCol="0" anchor="ctr"/>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9" name="Content Placeholder 3">
            <a:extLst>
              <a:ext uri="{FF2B5EF4-FFF2-40B4-BE49-F238E27FC236}">
                <a16:creationId xmlns:a16="http://schemas.microsoft.com/office/drawing/2014/main" id="{BB0A14E0-899D-4594-BC9E-AE89BF0D3AB7}"/>
              </a:ext>
            </a:extLst>
          </p:cNvPr>
          <p:cNvSpPr>
            <a:spLocks noGrp="1"/>
          </p:cNvSpPr>
          <p:nvPr>
            <p:ph sz="half" idx="2" hasCustomPrompt="1"/>
          </p:nvPr>
        </p:nvSpPr>
        <p:spPr>
          <a:xfrm>
            <a:off x="432001"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Content Placeholder 5">
            <a:extLst>
              <a:ext uri="{FF2B5EF4-FFF2-40B4-BE49-F238E27FC236}">
                <a16:creationId xmlns:a16="http://schemas.microsoft.com/office/drawing/2014/main" id="{2C699014-D902-4E9A-80CD-8D2BCFE67097}"/>
              </a:ext>
            </a:extLst>
          </p:cNvPr>
          <p:cNvSpPr>
            <a:spLocks noGrp="1"/>
          </p:cNvSpPr>
          <p:nvPr>
            <p:ph sz="quarter" idx="4" hasCustomPrompt="1"/>
          </p:nvPr>
        </p:nvSpPr>
        <p:spPr>
          <a:xfrm>
            <a:off x="5195160" y="2096752"/>
            <a:ext cx="4434840" cy="409291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9611211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F279D-0340-7B73-61AD-405C177F845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775595-859B-F345-EA3B-43922AF8D0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19E9D63-415F-1C56-4953-F3972EC50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9F0AE50-D1C4-136C-FDF8-6AD6D4D756EB}"/>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6" name="Footer Placeholder 5">
            <a:extLst>
              <a:ext uri="{FF2B5EF4-FFF2-40B4-BE49-F238E27FC236}">
                <a16:creationId xmlns:a16="http://schemas.microsoft.com/office/drawing/2014/main" id="{7A24DB6D-F576-9E8B-2ABE-2D60A18FDE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5061E65-EBAC-7ED2-F686-C86256C16DAC}"/>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1451822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a:xfrm>
            <a:off x="432000" y="6356350"/>
            <a:ext cx="4114800" cy="365125"/>
          </a:xfrm>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
        <p:nvSpPr>
          <p:cNvPr id="8" name="Title 1">
            <a:extLst>
              <a:ext uri="{FF2B5EF4-FFF2-40B4-BE49-F238E27FC236}">
                <a16:creationId xmlns:a16="http://schemas.microsoft.com/office/drawing/2014/main" id="{AC67C685-BABE-4B77-8C5E-B39B093D3AEA}"/>
              </a:ext>
            </a:extLst>
          </p:cNvPr>
          <p:cNvSpPr>
            <a:spLocks noGrp="1"/>
          </p:cNvSpPr>
          <p:nvPr>
            <p:ph type="title"/>
          </p:nvPr>
        </p:nvSpPr>
        <p:spPr>
          <a:xfrm>
            <a:off x="432001" y="457200"/>
            <a:ext cx="3159612" cy="1600200"/>
          </a:xfrm>
        </p:spPr>
        <p:txBody>
          <a:bodyPr rtlCol="0" anchor="b"/>
          <a:lstStyle>
            <a:lvl1pPr>
              <a:defRPr sz="2800"/>
            </a:lvl1pPr>
          </a:lstStyle>
          <a:p>
            <a:pPr rtl="0"/>
            <a:r>
              <a:rPr lang="en-US" noProof="0"/>
              <a:t>Click to edit Master title style</a:t>
            </a:r>
            <a:endParaRPr lang="en-GB" noProof="0"/>
          </a:p>
        </p:txBody>
      </p:sp>
      <p:sp>
        <p:nvSpPr>
          <p:cNvPr id="9" name="Text Placeholder 3">
            <a:extLst>
              <a:ext uri="{FF2B5EF4-FFF2-40B4-BE49-F238E27FC236}">
                <a16:creationId xmlns:a16="http://schemas.microsoft.com/office/drawing/2014/main" id="{0B6B7795-36CC-459B-AE8B-7FB2F40AF37C}"/>
              </a:ext>
            </a:extLst>
          </p:cNvPr>
          <p:cNvSpPr>
            <a:spLocks noGrp="1"/>
          </p:cNvSpPr>
          <p:nvPr>
            <p:ph type="body" sz="half" idx="2" hasCustomPrompt="1"/>
          </p:nvPr>
        </p:nvSpPr>
        <p:spPr>
          <a:xfrm>
            <a:off x="432001" y="2057400"/>
            <a:ext cx="3159612" cy="4126584"/>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12" name="Picture Placeholder 2">
            <a:extLst>
              <a:ext uri="{FF2B5EF4-FFF2-40B4-BE49-F238E27FC236}">
                <a16:creationId xmlns:a16="http://schemas.microsoft.com/office/drawing/2014/main" id="{10319378-269C-406E-9B84-FCF22DA02EFF}"/>
              </a:ext>
            </a:extLst>
          </p:cNvPr>
          <p:cNvSpPr>
            <a:spLocks noGrp="1"/>
          </p:cNvSpPr>
          <p:nvPr>
            <p:ph type="pic" idx="1"/>
          </p:nvPr>
        </p:nvSpPr>
        <p:spPr>
          <a:xfrm>
            <a:off x="3788021" y="457201"/>
            <a:ext cx="5949868" cy="5726784"/>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Tree>
    <p:extLst>
      <p:ext uri="{BB962C8B-B14F-4D97-AF65-F5344CB8AC3E}">
        <p14:creationId xmlns:p14="http://schemas.microsoft.com/office/powerpoint/2010/main" val="2083206066"/>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9198000" cy="432000"/>
          </a:xfrm>
        </p:spPr>
        <p:txBody>
          <a:bodyPr rtlCol="0"/>
          <a:lstStyle>
            <a:lvl1pPr>
              <a:defRPr>
                <a:solidFill>
                  <a:schemeClr val="tx1"/>
                </a:solidFill>
              </a:defRPr>
            </a:lvl1pPr>
          </a:lstStyle>
          <a:p>
            <a:pPr rtl="0"/>
            <a:r>
              <a:rPr lang="en-GB" noProof="0"/>
              <a:t>Click to edit page title</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en-GB" noProof="0"/>
              <a:t>Add a footer</a:t>
            </a:r>
          </a:p>
        </p:txBody>
      </p:sp>
      <p:sp>
        <p:nvSpPr>
          <p:cNvPr id="6" name="Slide Number Placeholder 5">
            <a:extLst>
              <a:ext uri="{FF2B5EF4-FFF2-40B4-BE49-F238E27FC236}">
                <a16:creationId xmlns:a16="http://schemas.microsoft.com/office/drawing/2014/main" id="{275D237A-BD90-4D90-B328-7F1A502A266D}"/>
              </a:ext>
            </a:extLst>
          </p:cNvPr>
          <p:cNvSpPr>
            <a:spLocks noGrp="1"/>
          </p:cNvSpPr>
          <p:nvPr>
            <p:ph type="sldNum" sz="quarter" idx="33"/>
          </p:nvPr>
        </p:nvSpPr>
        <p:spPr/>
        <p:txBody>
          <a:bodyPr rtlCol="0"/>
          <a:lstStyle/>
          <a:p>
            <a:pPr rtl="0"/>
            <a:fld id="{19B51A1E-902D-48AF-9020-955120F399B6}" type="slidenum">
              <a:rPr lang="en-GB" noProof="0" smtClean="0"/>
              <a:pPr rtl="0"/>
              <a:t>‹#›</a:t>
            </a:fld>
            <a:endParaRPr lang="en-GB" noProof="0"/>
          </a:p>
        </p:txBody>
      </p:sp>
    </p:spTree>
    <p:extLst>
      <p:ext uri="{BB962C8B-B14F-4D97-AF65-F5344CB8AC3E}">
        <p14:creationId xmlns:p14="http://schemas.microsoft.com/office/powerpoint/2010/main" val="21779600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71B9-2AED-B60C-363A-CF35CB28021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E1B9B3-B91B-3401-6F52-D9DCA840D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601086-1529-C288-CAB9-80D303900F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4C76A9D-E33D-1CA7-D965-D49B71C76B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3FCCA0-8212-9343-BABB-458775DC3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5861E7A-3479-55AE-5217-5D7A02D75911}"/>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8" name="Footer Placeholder 7">
            <a:extLst>
              <a:ext uri="{FF2B5EF4-FFF2-40B4-BE49-F238E27FC236}">
                <a16:creationId xmlns:a16="http://schemas.microsoft.com/office/drawing/2014/main" id="{8FDB4E40-98D6-B02B-6F16-1DA28FB49F5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1BB9FE-3A0A-A920-56B5-D6774FC5F0A3}"/>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63472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E416C-562B-C59B-7957-8A9F47B815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5FB2A9C-D8C6-28B3-9D5D-14D8222E26C9}"/>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4" name="Footer Placeholder 3">
            <a:extLst>
              <a:ext uri="{FF2B5EF4-FFF2-40B4-BE49-F238E27FC236}">
                <a16:creationId xmlns:a16="http://schemas.microsoft.com/office/drawing/2014/main" id="{6F0F1F0B-4FF8-D46D-6B48-1FA316366E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B469261-A9AE-CB7C-D109-79AD89197CF4}"/>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75708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BBDCB8-ABD8-F312-8B02-DAC051F31355}"/>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3" name="Footer Placeholder 2">
            <a:extLst>
              <a:ext uri="{FF2B5EF4-FFF2-40B4-BE49-F238E27FC236}">
                <a16:creationId xmlns:a16="http://schemas.microsoft.com/office/drawing/2014/main" id="{E8E88B6E-2638-44D5-1596-03C908F7115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EC494A9-6FBC-EEEF-7480-4D5BBD20AAF6}"/>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290137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F163-2BCC-ADBD-6FDA-867198FFC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BC5CE9-83C6-F868-041E-0C0CAC503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CE5CAD4-B041-5987-0E0B-C75C1ED5A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E2928-E665-8CBE-7765-BD7E9F3878DD}"/>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6" name="Footer Placeholder 5">
            <a:extLst>
              <a:ext uri="{FF2B5EF4-FFF2-40B4-BE49-F238E27FC236}">
                <a16:creationId xmlns:a16="http://schemas.microsoft.com/office/drawing/2014/main" id="{E159FB90-BA27-A549-0DB5-7E428B3F96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2030087-2225-5D9C-96DE-672E53224EC8}"/>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2364811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7B2E-06E5-26FE-18ED-44F9483B7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C1735F8-61A2-5F8F-8B00-22AFF63BE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C393AC-AA9E-7C47-1C05-940406A1D7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EC8C7-83A5-AB01-7BEC-627FD5EA99BF}"/>
              </a:ext>
            </a:extLst>
          </p:cNvPr>
          <p:cNvSpPr>
            <a:spLocks noGrp="1"/>
          </p:cNvSpPr>
          <p:nvPr>
            <p:ph type="dt" sz="half" idx="10"/>
          </p:nvPr>
        </p:nvSpPr>
        <p:spPr/>
        <p:txBody>
          <a:bodyPr/>
          <a:lstStyle/>
          <a:p>
            <a:fld id="{D446E47C-8862-437A-A9EF-E30849BFAB5C}" type="datetimeFigureOut">
              <a:rPr lang="en-GB" smtClean="0"/>
              <a:t>31/03/2025</a:t>
            </a:fld>
            <a:endParaRPr lang="en-GB"/>
          </a:p>
        </p:txBody>
      </p:sp>
      <p:sp>
        <p:nvSpPr>
          <p:cNvPr id="6" name="Footer Placeholder 5">
            <a:extLst>
              <a:ext uri="{FF2B5EF4-FFF2-40B4-BE49-F238E27FC236}">
                <a16:creationId xmlns:a16="http://schemas.microsoft.com/office/drawing/2014/main" id="{F7C30F6A-120E-89E9-D5E5-C2F6B4FB19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AA05A0-D624-8977-D910-E82F32FB78D5}"/>
              </a:ext>
            </a:extLst>
          </p:cNvPr>
          <p:cNvSpPr>
            <a:spLocks noGrp="1"/>
          </p:cNvSpPr>
          <p:nvPr>
            <p:ph type="sldNum" sz="quarter" idx="12"/>
          </p:nvPr>
        </p:nvSpPr>
        <p:spPr/>
        <p:txBody>
          <a:bodyPr/>
          <a:lstStyle/>
          <a:p>
            <a:fld id="{29E1A243-463E-40A8-BB44-052CFE001726}" type="slidenum">
              <a:rPr lang="en-GB" smtClean="0"/>
              <a:t>‹#›</a:t>
            </a:fld>
            <a:endParaRPr lang="en-GB"/>
          </a:p>
        </p:txBody>
      </p:sp>
    </p:spTree>
    <p:extLst>
      <p:ext uri="{BB962C8B-B14F-4D97-AF65-F5344CB8AC3E}">
        <p14:creationId xmlns:p14="http://schemas.microsoft.com/office/powerpoint/2010/main" val="241538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02669-CDB8-6FF0-DE6F-F8842927B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3AD712-91A4-80DD-2065-24A003B022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95C77C-6B6D-2A09-0D97-486943A02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46E47C-8862-437A-A9EF-E30849BFAB5C}" type="datetimeFigureOut">
              <a:rPr lang="en-GB" smtClean="0"/>
              <a:t>31/03/2025</a:t>
            </a:fld>
            <a:endParaRPr lang="en-GB"/>
          </a:p>
        </p:txBody>
      </p:sp>
      <p:sp>
        <p:nvSpPr>
          <p:cNvPr id="5" name="Footer Placeholder 4">
            <a:extLst>
              <a:ext uri="{FF2B5EF4-FFF2-40B4-BE49-F238E27FC236}">
                <a16:creationId xmlns:a16="http://schemas.microsoft.com/office/drawing/2014/main" id="{31B82F20-25B0-9B19-BBBF-9D6164048D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CF5790-7C3C-44D5-480E-A7EA749B7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E1A243-463E-40A8-BB44-052CFE001726}" type="slidenum">
              <a:rPr lang="en-GB" smtClean="0"/>
              <a:t>‹#›</a:t>
            </a:fld>
            <a:endParaRPr lang="en-GB"/>
          </a:p>
        </p:txBody>
      </p:sp>
    </p:spTree>
    <p:extLst>
      <p:ext uri="{BB962C8B-B14F-4D97-AF65-F5344CB8AC3E}">
        <p14:creationId xmlns:p14="http://schemas.microsoft.com/office/powerpoint/2010/main" val="535638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4E355-7EB4-359E-4E5C-A70283580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897047D-606F-6B74-1B81-02BA201D7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3AF6CC-0695-8C28-D4FE-CAA647780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F9B4D4-3EEB-418C-AE44-E0151FEB355B}" type="datetimeFigureOut">
              <a:rPr lang="en-GB" smtClean="0"/>
              <a:t>31/03/2025</a:t>
            </a:fld>
            <a:endParaRPr lang="en-GB"/>
          </a:p>
        </p:txBody>
      </p:sp>
      <p:sp>
        <p:nvSpPr>
          <p:cNvPr id="5" name="Footer Placeholder 4">
            <a:extLst>
              <a:ext uri="{FF2B5EF4-FFF2-40B4-BE49-F238E27FC236}">
                <a16:creationId xmlns:a16="http://schemas.microsoft.com/office/drawing/2014/main" id="{1BE911B4-DDFE-F581-D1A1-C1E09634B4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rtl="0"/>
            <a:r>
              <a:rPr lang="en-GB" noProof="0"/>
              <a:t>Add a footer</a:t>
            </a:r>
          </a:p>
        </p:txBody>
      </p:sp>
      <p:sp>
        <p:nvSpPr>
          <p:cNvPr id="6" name="Slide Number Placeholder 5">
            <a:extLst>
              <a:ext uri="{FF2B5EF4-FFF2-40B4-BE49-F238E27FC236}">
                <a16:creationId xmlns:a16="http://schemas.microsoft.com/office/drawing/2014/main" id="{D23D919A-FF2F-965E-D302-730D7EF408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rtl="0"/>
            <a:fld id="{19B51A1E-902D-48AF-9020-955120F399B6}" type="slidenum">
              <a:rPr lang="en-GB" noProof="0" smtClean="0"/>
              <a:pPr rtl="0"/>
              <a:t>‹#›</a:t>
            </a:fld>
            <a:endParaRPr lang="en-GB" noProof="0"/>
          </a:p>
        </p:txBody>
      </p:sp>
      <p:sp>
        <p:nvSpPr>
          <p:cNvPr id="7" name="Rectangle 6">
            <a:extLst>
              <a:ext uri="{FF2B5EF4-FFF2-40B4-BE49-F238E27FC236}">
                <a16:creationId xmlns:a16="http://schemas.microsoft.com/office/drawing/2014/main" id="{9F70BF7D-0E0C-BEEF-EEBA-CF9672A7D99A}"/>
              </a:ext>
            </a:extLst>
          </p:cNvPr>
          <p:cNvSpPr/>
          <p:nvPr userDrawn="1"/>
        </p:nvSpPr>
        <p:spPr>
          <a:xfrm>
            <a:off x="11407775" y="6356350"/>
            <a:ext cx="784225" cy="365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8" name="TextBox 7">
            <a:extLst>
              <a:ext uri="{FF2B5EF4-FFF2-40B4-BE49-F238E27FC236}">
                <a16:creationId xmlns:a16="http://schemas.microsoft.com/office/drawing/2014/main" id="{2A4A87E0-B8CF-5FBD-AC57-1AA950957F26}"/>
              </a:ext>
            </a:extLst>
          </p:cNvPr>
          <p:cNvSpPr txBox="1"/>
          <p:nvPr userDrawn="1"/>
        </p:nvSpPr>
        <p:spPr>
          <a:xfrm>
            <a:off x="9630116" y="6346108"/>
            <a:ext cx="1662546" cy="404658"/>
          </a:xfrm>
          <a:prstGeom prst="rect">
            <a:avLst/>
          </a:prstGeom>
          <a:noFill/>
        </p:spPr>
        <p:txBody>
          <a:bodyPr wrap="square" lIns="0" tIns="36000" rIns="0" bIns="0" rtlCol="0">
            <a:spAutoFit/>
          </a:bodyPr>
          <a:lstStyle/>
          <a:p>
            <a:pPr algn="r" rtl="0">
              <a:lnSpc>
                <a:spcPts val="1400"/>
              </a:lnSpc>
            </a:pPr>
            <a:r>
              <a:rPr lang="en-US" sz="1600" b="1" spc="-100" noProof="0">
                <a:solidFill>
                  <a:schemeClr val="tx1">
                    <a:lumMod val="50000"/>
                    <a:lumOff val="50000"/>
                  </a:schemeClr>
                </a:solidFill>
                <a:latin typeface="Corbel" panose="020B0503020204020204" pitchFamily="34" charset="0"/>
              </a:rPr>
              <a:t>G</a:t>
            </a:r>
            <a:r>
              <a:rPr lang="en-GB" sz="1600" b="1" spc="-100" noProof="0">
                <a:solidFill>
                  <a:schemeClr val="tx1">
                    <a:lumMod val="50000"/>
                    <a:lumOff val="50000"/>
                  </a:schemeClr>
                </a:solidFill>
                <a:latin typeface="Corbel" panose="020B0503020204020204" pitchFamily="34" charset="0"/>
              </a:rPr>
              <a:t>ROUP 8 HEALTHCARE</a:t>
            </a:r>
            <a:endParaRPr lang="en-GB" sz="1600" b="1" spc="-100" noProof="0">
              <a:solidFill>
                <a:schemeClr val="tx1"/>
              </a:solidFill>
              <a:latin typeface="Corbel" panose="020B0503020204020204" pitchFamily="34" charset="0"/>
            </a:endParaRPr>
          </a:p>
        </p:txBody>
      </p:sp>
    </p:spTree>
    <p:extLst>
      <p:ext uri="{BB962C8B-B14F-4D97-AF65-F5344CB8AC3E}">
        <p14:creationId xmlns:p14="http://schemas.microsoft.com/office/powerpoint/2010/main" val="2222499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18/10/relationships/comments" Target="../comments/modernComment_12E_6774EEB1.xml"/><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3" Type="http://schemas.openxmlformats.org/officeDocument/2006/relationships/customXml" Target="../ink/ink3.xml"/><Relationship Id="rId18" Type="http://schemas.openxmlformats.org/officeDocument/2006/relationships/image" Target="../media/image14.png"/><Relationship Id="rId26" Type="http://schemas.openxmlformats.org/officeDocument/2006/relationships/customXml" Target="../ink/ink10.xml"/><Relationship Id="rId39" Type="http://schemas.openxmlformats.org/officeDocument/2006/relationships/customXml" Target="../ink/ink17.xml"/><Relationship Id="rId21" Type="http://schemas.openxmlformats.org/officeDocument/2006/relationships/customXml" Target="../ink/ink7.xml"/><Relationship Id="rId34" Type="http://schemas.openxmlformats.org/officeDocument/2006/relationships/customXml" Target="../ink/ink14.xml"/><Relationship Id="rId42" Type="http://schemas.openxmlformats.org/officeDocument/2006/relationships/image" Target="../media/image25.png"/><Relationship Id="rId47" Type="http://schemas.openxmlformats.org/officeDocument/2006/relationships/customXml" Target="../ink/ink21.xml"/><Relationship Id="rId7" Type="http://schemas.openxmlformats.org/officeDocument/2006/relationships/diagramColors" Target="../diagrams/colors2.xml"/><Relationship Id="rId2" Type="http://schemas.openxmlformats.org/officeDocument/2006/relationships/notesSlide" Target="../notesSlides/notesSlide2.xml"/><Relationship Id="rId16" Type="http://schemas.openxmlformats.org/officeDocument/2006/relationships/image" Target="../media/image13.png"/><Relationship Id="rId29" Type="http://schemas.openxmlformats.org/officeDocument/2006/relationships/image" Target="../media/image19.png"/><Relationship Id="rId1" Type="http://schemas.openxmlformats.org/officeDocument/2006/relationships/slideLayout" Target="../slideLayouts/slideLayout24.xml"/><Relationship Id="rId6" Type="http://schemas.openxmlformats.org/officeDocument/2006/relationships/diagramQuickStyle" Target="../diagrams/quickStyle2.xml"/><Relationship Id="rId11" Type="http://schemas.openxmlformats.org/officeDocument/2006/relationships/customXml" Target="../ink/ink2.xml"/><Relationship Id="rId24" Type="http://schemas.openxmlformats.org/officeDocument/2006/relationships/customXml" Target="../ink/ink9.xml"/><Relationship Id="rId32" Type="http://schemas.openxmlformats.org/officeDocument/2006/relationships/customXml" Target="../ink/ink13.xml"/><Relationship Id="rId37" Type="http://schemas.openxmlformats.org/officeDocument/2006/relationships/image" Target="../media/image23.png"/><Relationship Id="rId40" Type="http://schemas.openxmlformats.org/officeDocument/2006/relationships/image" Target="../media/image24.png"/><Relationship Id="rId45" Type="http://schemas.openxmlformats.org/officeDocument/2006/relationships/customXml" Target="../ink/ink20.xml"/><Relationship Id="rId5" Type="http://schemas.openxmlformats.org/officeDocument/2006/relationships/diagramLayout" Target="../diagrams/layout2.xml"/><Relationship Id="rId15" Type="http://schemas.openxmlformats.org/officeDocument/2006/relationships/customXml" Target="../ink/ink4.xml"/><Relationship Id="rId23" Type="http://schemas.openxmlformats.org/officeDocument/2006/relationships/image" Target="../media/image16.png"/><Relationship Id="rId28" Type="http://schemas.openxmlformats.org/officeDocument/2006/relationships/customXml" Target="../ink/ink11.xml"/><Relationship Id="rId36" Type="http://schemas.openxmlformats.org/officeDocument/2006/relationships/customXml" Target="../ink/ink15.xml"/><Relationship Id="rId10" Type="http://schemas.openxmlformats.org/officeDocument/2006/relationships/image" Target="../media/image10.png"/><Relationship Id="rId19" Type="http://schemas.openxmlformats.org/officeDocument/2006/relationships/customXml" Target="../ink/ink6.xml"/><Relationship Id="rId31" Type="http://schemas.openxmlformats.org/officeDocument/2006/relationships/image" Target="../media/image20.png"/><Relationship Id="rId44" Type="http://schemas.openxmlformats.org/officeDocument/2006/relationships/image" Target="../media/image26.png"/><Relationship Id="rId4" Type="http://schemas.openxmlformats.org/officeDocument/2006/relationships/diagramData" Target="../diagrams/data2.xml"/><Relationship Id="rId9" Type="http://schemas.openxmlformats.org/officeDocument/2006/relationships/customXml" Target="../ink/ink1.xml"/><Relationship Id="rId14" Type="http://schemas.openxmlformats.org/officeDocument/2006/relationships/image" Target="../media/image12.png"/><Relationship Id="rId22" Type="http://schemas.openxmlformats.org/officeDocument/2006/relationships/customXml" Target="../ink/ink8.xml"/><Relationship Id="rId27" Type="http://schemas.openxmlformats.org/officeDocument/2006/relationships/image" Target="../media/image18.png"/><Relationship Id="rId30" Type="http://schemas.openxmlformats.org/officeDocument/2006/relationships/customXml" Target="../ink/ink12.xml"/><Relationship Id="rId35" Type="http://schemas.openxmlformats.org/officeDocument/2006/relationships/image" Target="../media/image22.png"/><Relationship Id="rId43" Type="http://schemas.openxmlformats.org/officeDocument/2006/relationships/customXml" Target="../ink/ink19.xml"/><Relationship Id="rId8" Type="http://schemas.microsoft.com/office/2007/relationships/diagramDrawing" Target="../diagrams/drawing2.xml"/><Relationship Id="rId3" Type="http://schemas.openxmlformats.org/officeDocument/2006/relationships/image" Target="../media/image7.jpeg"/><Relationship Id="rId12" Type="http://schemas.openxmlformats.org/officeDocument/2006/relationships/image" Target="../media/image11.png"/><Relationship Id="rId17" Type="http://schemas.openxmlformats.org/officeDocument/2006/relationships/customXml" Target="../ink/ink5.xml"/><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customXml" Target="../ink/ink16.xml"/><Relationship Id="rId46" Type="http://schemas.openxmlformats.org/officeDocument/2006/relationships/image" Target="../media/image27.png"/><Relationship Id="rId20" Type="http://schemas.openxmlformats.org/officeDocument/2006/relationships/image" Target="../media/image15.png"/><Relationship Id="rId41" Type="http://schemas.openxmlformats.org/officeDocument/2006/relationships/customXml" Target="../ink/ink18.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48_F35B737B.xml"/><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83F9-D698-F514-62DE-7FC68DE9B1E2}"/>
              </a:ext>
            </a:extLst>
          </p:cNvPr>
          <p:cNvSpPr>
            <a:spLocks noGrp="1"/>
          </p:cNvSpPr>
          <p:nvPr>
            <p:ph type="title"/>
          </p:nvPr>
        </p:nvSpPr>
        <p:spPr>
          <a:xfrm>
            <a:off x="236352" y="3052118"/>
            <a:ext cx="3159612" cy="539579"/>
          </a:xfrm>
        </p:spPr>
        <p:txBody>
          <a:bodyPr vert="horz" lIns="91440" tIns="45720" rIns="91440" bIns="45720" rtlCol="0" anchor="b">
            <a:normAutofit/>
          </a:bodyPr>
          <a:lstStyle/>
          <a:p>
            <a:r>
              <a:rPr lang="en-GB"/>
              <a:t>Literature review</a:t>
            </a:r>
            <a:endParaRPr lang="en-US"/>
          </a:p>
        </p:txBody>
      </p:sp>
      <p:graphicFrame>
        <p:nvGraphicFramePr>
          <p:cNvPr id="6" name="TextBox 3">
            <a:extLst>
              <a:ext uri="{FF2B5EF4-FFF2-40B4-BE49-F238E27FC236}">
                <a16:creationId xmlns:a16="http://schemas.microsoft.com/office/drawing/2014/main" id="{B7F3D25A-7A91-5044-229E-F77D94DB8B7B}"/>
              </a:ext>
            </a:extLst>
          </p:cNvPr>
          <p:cNvGraphicFramePr/>
          <p:nvPr/>
        </p:nvGraphicFramePr>
        <p:xfrm>
          <a:off x="3770722" y="457201"/>
          <a:ext cx="8124374" cy="57267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3571652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8" name="Content Placeholder 557" descr="A person wearing blue gloves and measuring a pulse&#10;&#10;AI-generated content may be incorrect.">
            <a:extLst>
              <a:ext uri="{FF2B5EF4-FFF2-40B4-BE49-F238E27FC236}">
                <a16:creationId xmlns:a16="http://schemas.microsoft.com/office/drawing/2014/main" id="{55B83C7A-E9E6-5956-070D-A88FBF8EB4E9}"/>
              </a:ext>
            </a:extLst>
          </p:cNvPr>
          <p:cNvPicPr>
            <a:picLocks noGrp="1" noChangeAspect="1"/>
          </p:cNvPicPr>
          <p:nvPr>
            <p:ph idx="1"/>
          </p:nvPr>
        </p:nvPicPr>
        <p:blipFill>
          <a:blip r:embed="rId3"/>
          <a:stretch>
            <a:fillRect/>
          </a:stretch>
        </p:blipFill>
        <p:spPr>
          <a:xfrm>
            <a:off x="1920151" y="2518734"/>
            <a:ext cx="8353269" cy="3214805"/>
          </a:xfrm>
        </p:spPr>
      </p:pic>
      <p:graphicFrame>
        <p:nvGraphicFramePr>
          <p:cNvPr id="7" name="TextBox 3">
            <a:extLst>
              <a:ext uri="{FF2B5EF4-FFF2-40B4-BE49-F238E27FC236}">
                <a16:creationId xmlns:a16="http://schemas.microsoft.com/office/drawing/2014/main" id="{B6D18F09-B5CF-B865-8A11-F9521902D194}"/>
              </a:ext>
            </a:extLst>
          </p:cNvPr>
          <p:cNvGraphicFramePr/>
          <p:nvPr/>
        </p:nvGraphicFramePr>
        <p:xfrm>
          <a:off x="162429" y="-316005"/>
          <a:ext cx="11855931" cy="28356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8" name="TextBox 17">
            <a:extLst>
              <a:ext uri="{FF2B5EF4-FFF2-40B4-BE49-F238E27FC236}">
                <a16:creationId xmlns:a16="http://schemas.microsoft.com/office/drawing/2014/main" id="{2C5657D7-01F0-DD3D-5D87-CCC71663F9E6}"/>
              </a:ext>
            </a:extLst>
          </p:cNvPr>
          <p:cNvSpPr txBox="1"/>
          <p:nvPr/>
        </p:nvSpPr>
        <p:spPr>
          <a:xfrm>
            <a:off x="5127373" y="6025323"/>
            <a:ext cx="1938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Current research</a:t>
            </a:r>
          </a:p>
        </p:txBody>
      </p:sp>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C4F32F0C-EEBC-D21E-4288-2BA904685CE1}"/>
                  </a:ext>
                </a:extLst>
              </p14:cNvPr>
              <p14:cNvContentPartPr/>
              <p14:nvPr/>
            </p14:nvContentPartPr>
            <p14:xfrm>
              <a:off x="5034181" y="2185806"/>
              <a:ext cx="174600" cy="138240"/>
            </p14:xfrm>
          </p:contentPart>
        </mc:Choice>
        <mc:Fallback xmlns="">
          <p:pic>
            <p:nvPicPr>
              <p:cNvPr id="13" name="Ink 12">
                <a:extLst>
                  <a:ext uri="{FF2B5EF4-FFF2-40B4-BE49-F238E27FC236}">
                    <a16:creationId xmlns:a16="http://schemas.microsoft.com/office/drawing/2014/main" id="{C4F32F0C-EEBC-D21E-4288-2BA904685CE1}"/>
                  </a:ext>
                </a:extLst>
              </p:cNvPr>
              <p:cNvPicPr/>
              <p:nvPr/>
            </p:nvPicPr>
            <p:blipFill>
              <a:blip r:embed="rId10"/>
              <a:stretch>
                <a:fillRect/>
              </a:stretch>
            </p:blipFill>
            <p:spPr>
              <a:xfrm>
                <a:off x="5028061" y="2179686"/>
                <a:ext cx="1868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CFAEC445-97AC-58AA-8CCF-FC9A84B8474D}"/>
                  </a:ext>
                </a:extLst>
              </p14:cNvPr>
              <p14:cNvContentPartPr/>
              <p14:nvPr/>
            </p14:nvContentPartPr>
            <p14:xfrm>
              <a:off x="5638621" y="1982766"/>
              <a:ext cx="79200" cy="356760"/>
            </p14:xfrm>
          </p:contentPart>
        </mc:Choice>
        <mc:Fallback xmlns="">
          <p:pic>
            <p:nvPicPr>
              <p:cNvPr id="15" name="Ink 14">
                <a:extLst>
                  <a:ext uri="{FF2B5EF4-FFF2-40B4-BE49-F238E27FC236}">
                    <a16:creationId xmlns:a16="http://schemas.microsoft.com/office/drawing/2014/main" id="{CFAEC445-97AC-58AA-8CCF-FC9A84B8474D}"/>
                  </a:ext>
                </a:extLst>
              </p:cNvPr>
              <p:cNvPicPr/>
              <p:nvPr/>
            </p:nvPicPr>
            <p:blipFill>
              <a:blip r:embed="rId12"/>
              <a:stretch>
                <a:fillRect/>
              </a:stretch>
            </p:blipFill>
            <p:spPr>
              <a:xfrm>
                <a:off x="5632501" y="1976646"/>
                <a:ext cx="91440" cy="369000"/>
              </a:xfrm>
              <a:prstGeom prst="rect">
                <a:avLst/>
              </a:prstGeom>
            </p:spPr>
          </p:pic>
        </mc:Fallback>
      </mc:AlternateContent>
      <p:grpSp>
        <p:nvGrpSpPr>
          <p:cNvPr id="25" name="Group 24">
            <a:extLst>
              <a:ext uri="{FF2B5EF4-FFF2-40B4-BE49-F238E27FC236}">
                <a16:creationId xmlns:a16="http://schemas.microsoft.com/office/drawing/2014/main" id="{B2121F5F-2E7D-7F1C-EF7A-683F5A893952}"/>
              </a:ext>
            </a:extLst>
          </p:cNvPr>
          <p:cNvGrpSpPr/>
          <p:nvPr/>
        </p:nvGrpSpPr>
        <p:grpSpPr>
          <a:xfrm>
            <a:off x="3335341" y="1806726"/>
            <a:ext cx="2124360" cy="1362240"/>
            <a:chOff x="3335341" y="1806726"/>
            <a:chExt cx="2124360" cy="1362240"/>
          </a:xfrm>
        </p:grpSpPr>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07AB55FC-E9A0-EDD6-BD71-901DCFE1AD5D}"/>
                    </a:ext>
                  </a:extLst>
                </p14:cNvPr>
                <p14:cNvContentPartPr/>
                <p14:nvPr/>
              </p14:nvContentPartPr>
              <p14:xfrm>
                <a:off x="3335341" y="1806726"/>
                <a:ext cx="425160" cy="537120"/>
              </p14:xfrm>
            </p:contentPart>
          </mc:Choice>
          <mc:Fallback xmlns="">
            <p:pic>
              <p:nvPicPr>
                <p:cNvPr id="2" name="Ink 1">
                  <a:extLst>
                    <a:ext uri="{FF2B5EF4-FFF2-40B4-BE49-F238E27FC236}">
                      <a16:creationId xmlns:a16="http://schemas.microsoft.com/office/drawing/2014/main" id="{07AB55FC-E9A0-EDD6-BD71-901DCFE1AD5D}"/>
                    </a:ext>
                  </a:extLst>
                </p:cNvPr>
                <p:cNvPicPr/>
                <p:nvPr/>
              </p:nvPicPr>
              <p:blipFill>
                <a:blip r:embed="rId14"/>
                <a:stretch>
                  <a:fillRect/>
                </a:stretch>
              </p:blipFill>
              <p:spPr>
                <a:xfrm>
                  <a:off x="3329221" y="1800602"/>
                  <a:ext cx="437400" cy="549368"/>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 name="Ink 2">
                  <a:extLst>
                    <a:ext uri="{FF2B5EF4-FFF2-40B4-BE49-F238E27FC236}">
                      <a16:creationId xmlns:a16="http://schemas.microsoft.com/office/drawing/2014/main" id="{5D0957A7-34EB-CD57-8E38-34B636425011}"/>
                    </a:ext>
                  </a:extLst>
                </p14:cNvPr>
                <p14:cNvContentPartPr/>
                <p14:nvPr/>
              </p14:nvContentPartPr>
              <p14:xfrm>
                <a:off x="3880021" y="2133606"/>
                <a:ext cx="12240" cy="109800"/>
              </p14:xfrm>
            </p:contentPart>
          </mc:Choice>
          <mc:Fallback xmlns="">
            <p:pic>
              <p:nvPicPr>
                <p:cNvPr id="3" name="Ink 2">
                  <a:extLst>
                    <a:ext uri="{FF2B5EF4-FFF2-40B4-BE49-F238E27FC236}">
                      <a16:creationId xmlns:a16="http://schemas.microsoft.com/office/drawing/2014/main" id="{5D0957A7-34EB-CD57-8E38-34B636425011}"/>
                    </a:ext>
                  </a:extLst>
                </p:cNvPr>
                <p:cNvPicPr/>
                <p:nvPr/>
              </p:nvPicPr>
              <p:blipFill>
                <a:blip r:embed="rId16"/>
                <a:stretch>
                  <a:fillRect/>
                </a:stretch>
              </p:blipFill>
              <p:spPr>
                <a:xfrm>
                  <a:off x="3873901" y="2127486"/>
                  <a:ext cx="2448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 name="Ink 3">
                  <a:extLst>
                    <a:ext uri="{FF2B5EF4-FFF2-40B4-BE49-F238E27FC236}">
                      <a16:creationId xmlns:a16="http://schemas.microsoft.com/office/drawing/2014/main" id="{7ED8C7DA-6D4C-1AA0-97C8-FF4D4E918588}"/>
                    </a:ext>
                  </a:extLst>
                </p14:cNvPr>
                <p14:cNvContentPartPr/>
                <p14:nvPr/>
              </p14:nvContentPartPr>
              <p14:xfrm>
                <a:off x="3842941" y="1928046"/>
                <a:ext cx="360" cy="360"/>
              </p14:xfrm>
            </p:contentPart>
          </mc:Choice>
          <mc:Fallback xmlns="">
            <p:pic>
              <p:nvPicPr>
                <p:cNvPr id="4" name="Ink 3">
                  <a:extLst>
                    <a:ext uri="{FF2B5EF4-FFF2-40B4-BE49-F238E27FC236}">
                      <a16:creationId xmlns:a16="http://schemas.microsoft.com/office/drawing/2014/main" id="{7ED8C7DA-6D4C-1AA0-97C8-FF4D4E918588}"/>
                    </a:ext>
                  </a:extLst>
                </p:cNvPr>
                <p:cNvPicPr/>
                <p:nvPr/>
              </p:nvPicPr>
              <p:blipFill>
                <a:blip r:embed="rId18"/>
                <a:stretch>
                  <a:fillRect/>
                </a:stretch>
              </p:blipFill>
              <p:spPr>
                <a:xfrm>
                  <a:off x="3836821" y="192192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 name="Ink 5">
                  <a:extLst>
                    <a:ext uri="{FF2B5EF4-FFF2-40B4-BE49-F238E27FC236}">
                      <a16:creationId xmlns:a16="http://schemas.microsoft.com/office/drawing/2014/main" id="{33B3AE7A-138F-334A-0A6B-0AD9BE3735F1}"/>
                    </a:ext>
                  </a:extLst>
                </p14:cNvPr>
                <p14:cNvContentPartPr/>
                <p14:nvPr/>
              </p14:nvContentPartPr>
              <p14:xfrm>
                <a:off x="4010701" y="2081046"/>
                <a:ext cx="110160" cy="217080"/>
              </p14:xfrm>
            </p:contentPart>
          </mc:Choice>
          <mc:Fallback xmlns="">
            <p:pic>
              <p:nvPicPr>
                <p:cNvPr id="6" name="Ink 5">
                  <a:extLst>
                    <a:ext uri="{FF2B5EF4-FFF2-40B4-BE49-F238E27FC236}">
                      <a16:creationId xmlns:a16="http://schemas.microsoft.com/office/drawing/2014/main" id="{33B3AE7A-138F-334A-0A6B-0AD9BE3735F1}"/>
                    </a:ext>
                  </a:extLst>
                </p:cNvPr>
                <p:cNvPicPr/>
                <p:nvPr/>
              </p:nvPicPr>
              <p:blipFill>
                <a:blip r:embed="rId20"/>
                <a:stretch>
                  <a:fillRect/>
                </a:stretch>
              </p:blipFill>
              <p:spPr>
                <a:xfrm>
                  <a:off x="4004601" y="2074936"/>
                  <a:ext cx="122360" cy="2293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9" name="Ink 8">
                  <a:extLst>
                    <a:ext uri="{FF2B5EF4-FFF2-40B4-BE49-F238E27FC236}">
                      <a16:creationId xmlns:a16="http://schemas.microsoft.com/office/drawing/2014/main" id="{ECC54301-C318-232B-1524-FB0D03666E52}"/>
                    </a:ext>
                  </a:extLst>
                </p14:cNvPr>
                <p14:cNvContentPartPr/>
                <p14:nvPr/>
              </p14:nvContentPartPr>
              <p14:xfrm>
                <a:off x="4305181" y="1976286"/>
                <a:ext cx="360" cy="360"/>
              </p14:xfrm>
            </p:contentPart>
          </mc:Choice>
          <mc:Fallback xmlns="">
            <p:pic>
              <p:nvPicPr>
                <p:cNvPr id="9" name="Ink 8">
                  <a:extLst>
                    <a:ext uri="{FF2B5EF4-FFF2-40B4-BE49-F238E27FC236}">
                      <a16:creationId xmlns:a16="http://schemas.microsoft.com/office/drawing/2014/main" id="{ECC54301-C318-232B-1524-FB0D03666E52}"/>
                    </a:ext>
                  </a:extLst>
                </p:cNvPr>
                <p:cNvPicPr/>
                <p:nvPr/>
              </p:nvPicPr>
              <p:blipFill>
                <a:blip r:embed="rId18"/>
                <a:stretch>
                  <a:fillRect/>
                </a:stretch>
              </p:blipFill>
              <p:spPr>
                <a:xfrm>
                  <a:off x="4299061" y="197016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 name="Ink 9">
                  <a:extLst>
                    <a:ext uri="{FF2B5EF4-FFF2-40B4-BE49-F238E27FC236}">
                      <a16:creationId xmlns:a16="http://schemas.microsoft.com/office/drawing/2014/main" id="{E2A25C66-DC0B-220B-EF19-765DCC55DA7E}"/>
                    </a:ext>
                  </a:extLst>
                </p14:cNvPr>
                <p14:cNvContentPartPr/>
                <p14:nvPr/>
              </p14:nvContentPartPr>
              <p14:xfrm>
                <a:off x="4305181" y="2158806"/>
                <a:ext cx="30600" cy="270000"/>
              </p14:xfrm>
            </p:contentPart>
          </mc:Choice>
          <mc:Fallback xmlns="">
            <p:pic>
              <p:nvPicPr>
                <p:cNvPr id="10" name="Ink 9">
                  <a:extLst>
                    <a:ext uri="{FF2B5EF4-FFF2-40B4-BE49-F238E27FC236}">
                      <a16:creationId xmlns:a16="http://schemas.microsoft.com/office/drawing/2014/main" id="{E2A25C66-DC0B-220B-EF19-765DCC55DA7E}"/>
                    </a:ext>
                  </a:extLst>
                </p:cNvPr>
                <p:cNvPicPr/>
                <p:nvPr/>
              </p:nvPicPr>
              <p:blipFill>
                <a:blip r:embed="rId23"/>
                <a:stretch>
                  <a:fillRect/>
                </a:stretch>
              </p:blipFill>
              <p:spPr>
                <a:xfrm>
                  <a:off x="4299061" y="2152686"/>
                  <a:ext cx="42840" cy="282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 name="Ink 10">
                  <a:extLst>
                    <a:ext uri="{FF2B5EF4-FFF2-40B4-BE49-F238E27FC236}">
                      <a16:creationId xmlns:a16="http://schemas.microsoft.com/office/drawing/2014/main" id="{11CE630F-3C6E-68C2-D5BD-644E1D630EB2}"/>
                    </a:ext>
                  </a:extLst>
                </p14:cNvPr>
                <p14:cNvContentPartPr/>
                <p14:nvPr/>
              </p14:nvContentPartPr>
              <p14:xfrm>
                <a:off x="4460701" y="2170326"/>
                <a:ext cx="255960" cy="137160"/>
              </p14:xfrm>
            </p:contentPart>
          </mc:Choice>
          <mc:Fallback xmlns="">
            <p:pic>
              <p:nvPicPr>
                <p:cNvPr id="11" name="Ink 10">
                  <a:extLst>
                    <a:ext uri="{FF2B5EF4-FFF2-40B4-BE49-F238E27FC236}">
                      <a16:creationId xmlns:a16="http://schemas.microsoft.com/office/drawing/2014/main" id="{11CE630F-3C6E-68C2-D5BD-644E1D630EB2}"/>
                    </a:ext>
                  </a:extLst>
                </p:cNvPr>
                <p:cNvPicPr/>
                <p:nvPr/>
              </p:nvPicPr>
              <p:blipFill>
                <a:blip r:embed="rId25"/>
                <a:stretch>
                  <a:fillRect/>
                </a:stretch>
              </p:blipFill>
              <p:spPr>
                <a:xfrm>
                  <a:off x="4454581" y="2164222"/>
                  <a:ext cx="268200" cy="14936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F3AAF7CF-8E40-9033-7A88-329DF421380F}"/>
                    </a:ext>
                  </a:extLst>
                </p14:cNvPr>
                <p14:cNvContentPartPr/>
                <p14:nvPr/>
              </p14:nvContentPartPr>
              <p14:xfrm>
                <a:off x="5298061" y="2152326"/>
                <a:ext cx="142920" cy="229320"/>
              </p14:xfrm>
            </p:contentPart>
          </mc:Choice>
          <mc:Fallback xmlns="">
            <p:pic>
              <p:nvPicPr>
                <p:cNvPr id="14" name="Ink 13">
                  <a:extLst>
                    <a:ext uri="{FF2B5EF4-FFF2-40B4-BE49-F238E27FC236}">
                      <a16:creationId xmlns:a16="http://schemas.microsoft.com/office/drawing/2014/main" id="{F3AAF7CF-8E40-9033-7A88-329DF421380F}"/>
                    </a:ext>
                  </a:extLst>
                </p:cNvPr>
                <p:cNvPicPr/>
                <p:nvPr/>
              </p:nvPicPr>
              <p:blipFill>
                <a:blip r:embed="rId27"/>
                <a:stretch>
                  <a:fillRect/>
                </a:stretch>
              </p:blipFill>
              <p:spPr>
                <a:xfrm>
                  <a:off x="5291941" y="2146206"/>
                  <a:ext cx="1551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87855C8D-89DA-B2C9-8990-2C53E627DABD}"/>
                    </a:ext>
                  </a:extLst>
                </p14:cNvPr>
                <p14:cNvContentPartPr/>
                <p14:nvPr/>
              </p14:nvContentPartPr>
              <p14:xfrm>
                <a:off x="4151821" y="2653806"/>
                <a:ext cx="325800" cy="460080"/>
              </p14:xfrm>
            </p:contentPart>
          </mc:Choice>
          <mc:Fallback xmlns="">
            <p:pic>
              <p:nvPicPr>
                <p:cNvPr id="16" name="Ink 15">
                  <a:extLst>
                    <a:ext uri="{FF2B5EF4-FFF2-40B4-BE49-F238E27FC236}">
                      <a16:creationId xmlns:a16="http://schemas.microsoft.com/office/drawing/2014/main" id="{87855C8D-89DA-B2C9-8990-2C53E627DABD}"/>
                    </a:ext>
                  </a:extLst>
                </p:cNvPr>
                <p:cNvPicPr/>
                <p:nvPr/>
              </p:nvPicPr>
              <p:blipFill>
                <a:blip r:embed="rId29"/>
                <a:stretch>
                  <a:fillRect/>
                </a:stretch>
              </p:blipFill>
              <p:spPr>
                <a:xfrm>
                  <a:off x="4145701" y="2647686"/>
                  <a:ext cx="33804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94DDD3A8-8B81-CFB4-190F-DF0BE492ADED}"/>
                    </a:ext>
                  </a:extLst>
                </p14:cNvPr>
                <p14:cNvContentPartPr/>
                <p14:nvPr/>
              </p14:nvContentPartPr>
              <p14:xfrm>
                <a:off x="4601461" y="2479206"/>
                <a:ext cx="229320" cy="641520"/>
              </p14:xfrm>
            </p:contentPart>
          </mc:Choice>
          <mc:Fallback xmlns="">
            <p:pic>
              <p:nvPicPr>
                <p:cNvPr id="17" name="Ink 16">
                  <a:extLst>
                    <a:ext uri="{FF2B5EF4-FFF2-40B4-BE49-F238E27FC236}">
                      <a16:creationId xmlns:a16="http://schemas.microsoft.com/office/drawing/2014/main" id="{94DDD3A8-8B81-CFB4-190F-DF0BE492ADED}"/>
                    </a:ext>
                  </a:extLst>
                </p:cNvPr>
                <p:cNvPicPr/>
                <p:nvPr/>
              </p:nvPicPr>
              <p:blipFill>
                <a:blip r:embed="rId31"/>
                <a:stretch>
                  <a:fillRect/>
                </a:stretch>
              </p:blipFill>
              <p:spPr>
                <a:xfrm>
                  <a:off x="4595341" y="2473086"/>
                  <a:ext cx="241560" cy="653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Ink 18">
                  <a:extLst>
                    <a:ext uri="{FF2B5EF4-FFF2-40B4-BE49-F238E27FC236}">
                      <a16:creationId xmlns:a16="http://schemas.microsoft.com/office/drawing/2014/main" id="{68F309D3-23F5-7E0F-3CC0-23F5436F006C}"/>
                    </a:ext>
                  </a:extLst>
                </p14:cNvPr>
                <p14:cNvContentPartPr/>
                <p14:nvPr/>
              </p14:nvContentPartPr>
              <p14:xfrm>
                <a:off x="4958581" y="2916606"/>
                <a:ext cx="245880" cy="252360"/>
              </p14:xfrm>
            </p:contentPart>
          </mc:Choice>
          <mc:Fallback xmlns="">
            <p:pic>
              <p:nvPicPr>
                <p:cNvPr id="19" name="Ink 18">
                  <a:extLst>
                    <a:ext uri="{FF2B5EF4-FFF2-40B4-BE49-F238E27FC236}">
                      <a16:creationId xmlns:a16="http://schemas.microsoft.com/office/drawing/2014/main" id="{68F309D3-23F5-7E0F-3CC0-23F5436F006C}"/>
                    </a:ext>
                  </a:extLst>
                </p:cNvPr>
                <p:cNvPicPr/>
                <p:nvPr/>
              </p:nvPicPr>
              <p:blipFill>
                <a:blip r:embed="rId33"/>
                <a:stretch>
                  <a:fillRect/>
                </a:stretch>
              </p:blipFill>
              <p:spPr>
                <a:xfrm>
                  <a:off x="4952452" y="2910486"/>
                  <a:ext cx="258138"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35D93C97-10A9-E3DA-3E3F-85AACBB08732}"/>
                    </a:ext>
                  </a:extLst>
                </p14:cNvPr>
                <p14:cNvContentPartPr/>
                <p14:nvPr/>
              </p14:nvContentPartPr>
              <p14:xfrm>
                <a:off x="5163421" y="2563806"/>
                <a:ext cx="296280" cy="482400"/>
              </p14:xfrm>
            </p:contentPart>
          </mc:Choice>
          <mc:Fallback xmlns="">
            <p:pic>
              <p:nvPicPr>
                <p:cNvPr id="20" name="Ink 19">
                  <a:extLst>
                    <a:ext uri="{FF2B5EF4-FFF2-40B4-BE49-F238E27FC236}">
                      <a16:creationId xmlns:a16="http://schemas.microsoft.com/office/drawing/2014/main" id="{35D93C97-10A9-E3DA-3E3F-85AACBB08732}"/>
                    </a:ext>
                  </a:extLst>
                </p:cNvPr>
                <p:cNvPicPr/>
                <p:nvPr/>
              </p:nvPicPr>
              <p:blipFill>
                <a:blip r:embed="rId35"/>
                <a:stretch>
                  <a:fillRect/>
                </a:stretch>
              </p:blipFill>
              <p:spPr>
                <a:xfrm>
                  <a:off x="5157301" y="2557686"/>
                  <a:ext cx="308520" cy="494640"/>
                </a:xfrm>
                <a:prstGeom prst="rect">
                  <a:avLst/>
                </a:prstGeom>
              </p:spPr>
            </p:pic>
          </mc:Fallback>
        </mc:AlternateContent>
      </p:grpSp>
      <p:grpSp>
        <p:nvGrpSpPr>
          <p:cNvPr id="24" name="Group 23">
            <a:extLst>
              <a:ext uri="{FF2B5EF4-FFF2-40B4-BE49-F238E27FC236}">
                <a16:creationId xmlns:a16="http://schemas.microsoft.com/office/drawing/2014/main" id="{8F0AF51E-91D2-327A-29EF-609555A6D77F}"/>
              </a:ext>
            </a:extLst>
          </p:cNvPr>
          <p:cNvGrpSpPr/>
          <p:nvPr/>
        </p:nvGrpSpPr>
        <p:grpSpPr>
          <a:xfrm>
            <a:off x="5774701" y="2509446"/>
            <a:ext cx="349920" cy="550080"/>
            <a:chOff x="5774701" y="2509446"/>
            <a:chExt cx="349920" cy="550080"/>
          </a:xfrm>
        </p:grpSpPr>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541C52E5-66A5-F661-CE99-8AF6E7CCC0E3}"/>
                    </a:ext>
                  </a:extLst>
                </p14:cNvPr>
                <p14:cNvContentPartPr/>
                <p14:nvPr/>
              </p14:nvContentPartPr>
              <p14:xfrm>
                <a:off x="5885221" y="2866566"/>
                <a:ext cx="32040" cy="142560"/>
              </p14:xfrm>
            </p:contentPart>
          </mc:Choice>
          <mc:Fallback xmlns="">
            <p:pic>
              <p:nvPicPr>
                <p:cNvPr id="21" name="Ink 20">
                  <a:extLst>
                    <a:ext uri="{FF2B5EF4-FFF2-40B4-BE49-F238E27FC236}">
                      <a16:creationId xmlns:a16="http://schemas.microsoft.com/office/drawing/2014/main" id="{541C52E5-66A5-F661-CE99-8AF6E7CCC0E3}"/>
                    </a:ext>
                  </a:extLst>
                </p:cNvPr>
                <p:cNvPicPr/>
                <p:nvPr/>
              </p:nvPicPr>
              <p:blipFill>
                <a:blip r:embed="rId37"/>
                <a:stretch>
                  <a:fillRect/>
                </a:stretch>
              </p:blipFill>
              <p:spPr>
                <a:xfrm>
                  <a:off x="5879101" y="2860446"/>
                  <a:ext cx="4428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C744D040-2DFA-8FDC-B974-DA34587D741C}"/>
                    </a:ext>
                  </a:extLst>
                </p14:cNvPr>
                <p14:cNvContentPartPr/>
                <p14:nvPr/>
              </p14:nvContentPartPr>
              <p14:xfrm>
                <a:off x="5774701" y="2726886"/>
                <a:ext cx="360" cy="360"/>
              </p14:xfrm>
            </p:contentPart>
          </mc:Choice>
          <mc:Fallback xmlns="">
            <p:pic>
              <p:nvPicPr>
                <p:cNvPr id="22" name="Ink 21">
                  <a:extLst>
                    <a:ext uri="{FF2B5EF4-FFF2-40B4-BE49-F238E27FC236}">
                      <a16:creationId xmlns:a16="http://schemas.microsoft.com/office/drawing/2014/main" id="{C744D040-2DFA-8FDC-B974-DA34587D741C}"/>
                    </a:ext>
                  </a:extLst>
                </p:cNvPr>
                <p:cNvPicPr/>
                <p:nvPr/>
              </p:nvPicPr>
              <p:blipFill>
                <a:blip r:embed="rId18"/>
                <a:stretch>
                  <a:fillRect/>
                </a:stretch>
              </p:blipFill>
              <p:spPr>
                <a:xfrm>
                  <a:off x="5768581" y="272076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3" name="Ink 22">
                  <a:extLst>
                    <a:ext uri="{FF2B5EF4-FFF2-40B4-BE49-F238E27FC236}">
                      <a16:creationId xmlns:a16="http://schemas.microsoft.com/office/drawing/2014/main" id="{0BB161AD-DC60-CE25-BB46-5C53F20D44C8}"/>
                    </a:ext>
                  </a:extLst>
                </p14:cNvPr>
                <p14:cNvContentPartPr/>
                <p14:nvPr/>
              </p14:nvContentPartPr>
              <p14:xfrm>
                <a:off x="5940661" y="2509446"/>
                <a:ext cx="183960" cy="550080"/>
              </p14:xfrm>
            </p:contentPart>
          </mc:Choice>
          <mc:Fallback xmlns="">
            <p:pic>
              <p:nvPicPr>
                <p:cNvPr id="23" name="Ink 22">
                  <a:extLst>
                    <a:ext uri="{FF2B5EF4-FFF2-40B4-BE49-F238E27FC236}">
                      <a16:creationId xmlns:a16="http://schemas.microsoft.com/office/drawing/2014/main" id="{0BB161AD-DC60-CE25-BB46-5C53F20D44C8}"/>
                    </a:ext>
                  </a:extLst>
                </p:cNvPr>
                <p:cNvPicPr/>
                <p:nvPr/>
              </p:nvPicPr>
              <p:blipFill>
                <a:blip r:embed="rId40"/>
                <a:stretch>
                  <a:fillRect/>
                </a:stretch>
              </p:blipFill>
              <p:spPr>
                <a:xfrm>
                  <a:off x="5934541" y="2503326"/>
                  <a:ext cx="196200" cy="562320"/>
                </a:xfrm>
                <a:prstGeom prst="rect">
                  <a:avLst/>
                </a:prstGeom>
              </p:spPr>
            </p:pic>
          </mc:Fallback>
        </mc:AlternateContent>
      </p:grpSp>
      <p:grpSp>
        <p:nvGrpSpPr>
          <p:cNvPr id="29" name="Group 28">
            <a:extLst>
              <a:ext uri="{FF2B5EF4-FFF2-40B4-BE49-F238E27FC236}">
                <a16:creationId xmlns:a16="http://schemas.microsoft.com/office/drawing/2014/main" id="{A2377986-984B-BE06-8CDF-21AE6F310081}"/>
              </a:ext>
            </a:extLst>
          </p:cNvPr>
          <p:cNvGrpSpPr/>
          <p:nvPr/>
        </p:nvGrpSpPr>
        <p:grpSpPr>
          <a:xfrm>
            <a:off x="6396421" y="2754246"/>
            <a:ext cx="1464480" cy="729720"/>
            <a:chOff x="6396421" y="2754246"/>
            <a:chExt cx="1464480" cy="729720"/>
          </a:xfrm>
        </p:grpSpPr>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8A660BBA-64F2-F0D4-72A1-AE7B3FE78F0F}"/>
                    </a:ext>
                  </a:extLst>
                </p14:cNvPr>
                <p14:cNvContentPartPr/>
                <p14:nvPr/>
              </p14:nvContentPartPr>
              <p14:xfrm>
                <a:off x="6396421" y="2757846"/>
                <a:ext cx="242280" cy="336600"/>
              </p14:xfrm>
            </p:contentPart>
          </mc:Choice>
          <mc:Fallback xmlns="">
            <p:pic>
              <p:nvPicPr>
                <p:cNvPr id="26" name="Ink 25">
                  <a:extLst>
                    <a:ext uri="{FF2B5EF4-FFF2-40B4-BE49-F238E27FC236}">
                      <a16:creationId xmlns:a16="http://schemas.microsoft.com/office/drawing/2014/main" id="{8A660BBA-64F2-F0D4-72A1-AE7B3FE78F0F}"/>
                    </a:ext>
                  </a:extLst>
                </p:cNvPr>
                <p:cNvPicPr/>
                <p:nvPr/>
              </p:nvPicPr>
              <p:blipFill>
                <a:blip r:embed="rId42"/>
                <a:stretch>
                  <a:fillRect/>
                </a:stretch>
              </p:blipFill>
              <p:spPr>
                <a:xfrm>
                  <a:off x="6390301" y="2751726"/>
                  <a:ext cx="254520" cy="3488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E7F22AE0-8788-AAB1-A28E-A4A28FBF05B9}"/>
                    </a:ext>
                  </a:extLst>
                </p14:cNvPr>
                <p14:cNvContentPartPr/>
                <p14:nvPr/>
              </p14:nvContentPartPr>
              <p14:xfrm>
                <a:off x="6695581" y="2837766"/>
                <a:ext cx="777240" cy="646200"/>
              </p14:xfrm>
            </p:contentPart>
          </mc:Choice>
          <mc:Fallback xmlns="">
            <p:pic>
              <p:nvPicPr>
                <p:cNvPr id="27" name="Ink 26">
                  <a:extLst>
                    <a:ext uri="{FF2B5EF4-FFF2-40B4-BE49-F238E27FC236}">
                      <a16:creationId xmlns:a16="http://schemas.microsoft.com/office/drawing/2014/main" id="{E7F22AE0-8788-AAB1-A28E-A4A28FBF05B9}"/>
                    </a:ext>
                  </a:extLst>
                </p:cNvPr>
                <p:cNvPicPr/>
                <p:nvPr/>
              </p:nvPicPr>
              <p:blipFill>
                <a:blip r:embed="rId44"/>
                <a:stretch>
                  <a:fillRect/>
                </a:stretch>
              </p:blipFill>
              <p:spPr>
                <a:xfrm>
                  <a:off x="6689461" y="2831646"/>
                  <a:ext cx="789480" cy="6584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D1BCF3F3-C33C-41C8-7612-B63B18409F7D}"/>
                    </a:ext>
                  </a:extLst>
                </p14:cNvPr>
                <p14:cNvContentPartPr/>
                <p14:nvPr/>
              </p14:nvContentPartPr>
              <p14:xfrm>
                <a:off x="7553101" y="2754246"/>
                <a:ext cx="307800" cy="316800"/>
              </p14:xfrm>
            </p:contentPart>
          </mc:Choice>
          <mc:Fallback xmlns="">
            <p:pic>
              <p:nvPicPr>
                <p:cNvPr id="28" name="Ink 27">
                  <a:extLst>
                    <a:ext uri="{FF2B5EF4-FFF2-40B4-BE49-F238E27FC236}">
                      <a16:creationId xmlns:a16="http://schemas.microsoft.com/office/drawing/2014/main" id="{D1BCF3F3-C33C-41C8-7612-B63B18409F7D}"/>
                    </a:ext>
                  </a:extLst>
                </p:cNvPr>
                <p:cNvPicPr/>
                <p:nvPr/>
              </p:nvPicPr>
              <p:blipFill>
                <a:blip r:embed="rId46"/>
                <a:stretch>
                  <a:fillRect/>
                </a:stretch>
              </p:blipFill>
              <p:spPr>
                <a:xfrm>
                  <a:off x="7546981" y="2748126"/>
                  <a:ext cx="320040" cy="329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7">
            <p14:nvContentPartPr>
              <p14:cNvPr id="30" name="Ink 29">
                <a:extLst>
                  <a:ext uri="{FF2B5EF4-FFF2-40B4-BE49-F238E27FC236}">
                    <a16:creationId xmlns:a16="http://schemas.microsoft.com/office/drawing/2014/main" id="{0DE92101-9194-72C8-FD86-2B806D275E92}"/>
                  </a:ext>
                </a:extLst>
              </p14:cNvPr>
              <p14:cNvContentPartPr/>
              <p14:nvPr/>
            </p14:nvContentPartPr>
            <p14:xfrm>
              <a:off x="5312821" y="2291646"/>
              <a:ext cx="360" cy="360"/>
            </p14:xfrm>
          </p:contentPart>
        </mc:Choice>
        <mc:Fallback xmlns="">
          <p:pic>
            <p:nvPicPr>
              <p:cNvPr id="30" name="Ink 29">
                <a:extLst>
                  <a:ext uri="{FF2B5EF4-FFF2-40B4-BE49-F238E27FC236}">
                    <a16:creationId xmlns:a16="http://schemas.microsoft.com/office/drawing/2014/main" id="{0DE92101-9194-72C8-FD86-2B806D275E92}"/>
                  </a:ext>
                </a:extLst>
              </p:cNvPr>
              <p:cNvPicPr/>
              <p:nvPr/>
            </p:nvPicPr>
            <p:blipFill>
              <a:blip r:embed="rId18"/>
              <a:stretch>
                <a:fillRect/>
              </a:stretch>
            </p:blipFill>
            <p:spPr>
              <a:xfrm>
                <a:off x="5306701" y="2285526"/>
                <a:ext cx="12600" cy="12600"/>
              </a:xfrm>
              <a:prstGeom prst="rect">
                <a:avLst/>
              </a:prstGeom>
            </p:spPr>
          </p:pic>
        </mc:Fallback>
      </mc:AlternateContent>
    </p:spTree>
    <p:extLst>
      <p:ext uri="{BB962C8B-B14F-4D97-AF65-F5344CB8AC3E}">
        <p14:creationId xmlns:p14="http://schemas.microsoft.com/office/powerpoint/2010/main" val="301851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FF10075-2428-900A-D9B4-CD451E66DA49}"/>
              </a:ext>
            </a:extLst>
          </p:cNvPr>
          <p:cNvSpPr/>
          <p:nvPr/>
        </p:nvSpPr>
        <p:spPr>
          <a:xfrm>
            <a:off x="6484220" y="520491"/>
            <a:ext cx="5393486" cy="5455768"/>
          </a:xfrm>
          <a:prstGeom prst="rect">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TextBox 11">
            <a:extLst>
              <a:ext uri="{FF2B5EF4-FFF2-40B4-BE49-F238E27FC236}">
                <a16:creationId xmlns:a16="http://schemas.microsoft.com/office/drawing/2014/main" id="{702A085F-CAB3-B494-1B33-21783A067833}"/>
              </a:ext>
            </a:extLst>
          </p:cNvPr>
          <p:cNvSpPr txBox="1"/>
          <p:nvPr/>
        </p:nvSpPr>
        <p:spPr>
          <a:xfrm>
            <a:off x="611257" y="281576"/>
            <a:ext cx="509068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Aptos" panose="02110004020202020204"/>
                <a:ea typeface="+mn-ea"/>
                <a:cs typeface="+mn-cs"/>
              </a:rPr>
              <a:t>Context and Motivation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13" name="TextBox 12">
            <a:extLst>
              <a:ext uri="{FF2B5EF4-FFF2-40B4-BE49-F238E27FC236}">
                <a16:creationId xmlns:a16="http://schemas.microsoft.com/office/drawing/2014/main" id="{11CAB64E-882D-89A1-FF0A-1A10A68DC428}"/>
              </a:ext>
            </a:extLst>
          </p:cNvPr>
          <p:cNvSpPr txBox="1"/>
          <p:nvPr/>
        </p:nvSpPr>
        <p:spPr>
          <a:xfrm>
            <a:off x="6493328" y="520491"/>
            <a:ext cx="459298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ptos" panose="02110004020202020204"/>
                <a:ea typeface="+mn-ea"/>
                <a:cs typeface="+mn-cs"/>
              </a:rPr>
              <a:t>Where will this be used in prosthetics?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4" name="Picture 13" descr="A diagram of a human body&#10;&#10;AI-generated content may be incorrect.">
            <a:extLst>
              <a:ext uri="{FF2B5EF4-FFF2-40B4-BE49-F238E27FC236}">
                <a16:creationId xmlns:a16="http://schemas.microsoft.com/office/drawing/2014/main" id="{7FC52CCA-D6A5-1266-3BF3-FCD38E3160F4}"/>
              </a:ext>
            </a:extLst>
          </p:cNvPr>
          <p:cNvPicPr>
            <a:picLocks noChangeAspect="1"/>
          </p:cNvPicPr>
          <p:nvPr/>
        </p:nvPicPr>
        <p:blipFill>
          <a:blip r:embed="rId4"/>
          <a:stretch>
            <a:fillRect/>
          </a:stretch>
        </p:blipFill>
        <p:spPr>
          <a:xfrm>
            <a:off x="6645926" y="881741"/>
            <a:ext cx="5070074" cy="4942115"/>
          </a:xfrm>
          <a:prstGeom prst="rect">
            <a:avLst/>
          </a:prstGeom>
        </p:spPr>
      </p:pic>
      <p:sp>
        <p:nvSpPr>
          <p:cNvPr id="15" name="TextBox 14">
            <a:extLst>
              <a:ext uri="{FF2B5EF4-FFF2-40B4-BE49-F238E27FC236}">
                <a16:creationId xmlns:a16="http://schemas.microsoft.com/office/drawing/2014/main" id="{FF2832FC-AFB2-F2B9-1AD8-EC2E1CF75DBE}"/>
              </a:ext>
            </a:extLst>
          </p:cNvPr>
          <p:cNvSpPr txBox="1"/>
          <p:nvPr/>
        </p:nvSpPr>
        <p:spPr>
          <a:xfrm>
            <a:off x="6493328" y="6221185"/>
            <a:ext cx="25309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See [8], [C]</a:t>
            </a:r>
          </a:p>
        </p:txBody>
      </p:sp>
      <p:sp>
        <p:nvSpPr>
          <p:cNvPr id="16" name="TextBox 15">
            <a:extLst>
              <a:ext uri="{FF2B5EF4-FFF2-40B4-BE49-F238E27FC236}">
                <a16:creationId xmlns:a16="http://schemas.microsoft.com/office/drawing/2014/main" id="{46B87ABD-52DB-CD05-F571-C359B9E27427}"/>
              </a:ext>
            </a:extLst>
          </p:cNvPr>
          <p:cNvSpPr txBox="1"/>
          <p:nvPr/>
        </p:nvSpPr>
        <p:spPr>
          <a:xfrm>
            <a:off x="613772" y="781620"/>
            <a:ext cx="526596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The idea is to create a Machine Learning model that would be integrated into a bionic prosthetic, learning the user’s style of gait and replicating it.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It would use EMG, accelerometer and goniometer readings as input and replicate the natural movement of the foot throughout various movements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b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This will allow for more accurate assistive robotic prosthetics to aid with walking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Validates and expands upon current research on the viability of a predictive model in this context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Will help allow engineers to develop the first useable and commercial robotic prosthetics using EMG data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Will help end users due to improved usability and comfort over neural interface technology</a:t>
            </a:r>
          </a:p>
        </p:txBody>
      </p:sp>
    </p:spTree>
    <p:extLst>
      <p:ext uri="{BB962C8B-B14F-4D97-AF65-F5344CB8AC3E}">
        <p14:creationId xmlns:p14="http://schemas.microsoft.com/office/powerpoint/2010/main" val="408285682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609</Words>
  <Application>Microsoft Office PowerPoint</Application>
  <PresentationFormat>Widescreen</PresentationFormat>
  <Paragraphs>34</Paragraphs>
  <Slides>3</Slides>
  <Notes>3</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Aptos</vt:lpstr>
      <vt:lpstr>Aptos Display</vt:lpstr>
      <vt:lpstr>Arial</vt:lpstr>
      <vt:lpstr>Calibri</vt:lpstr>
      <vt:lpstr>Corbel</vt:lpstr>
      <vt:lpstr>Times New Roman</vt:lpstr>
      <vt:lpstr>Office Theme</vt:lpstr>
      <vt:lpstr>1_Office Theme</vt:lpstr>
      <vt:lpstr>Literature review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Liam Bloomfield</dc:creator>
  <cp:lastModifiedBy>Liam Bloomfield</cp:lastModifiedBy>
  <cp:revision>1</cp:revision>
  <dcterms:created xsi:type="dcterms:W3CDTF">2025-03-31T07:17:32Z</dcterms:created>
  <dcterms:modified xsi:type="dcterms:W3CDTF">2025-03-31T08:35:55Z</dcterms:modified>
</cp:coreProperties>
</file>