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Young Serif"/>
      <p:regular r:id="rId15"/>
    </p:embeddedFont>
    <p:embeddedFont>
      <p:font typeface="Rubik"/>
      <p:regular r:id="rId16"/>
      <p:bold r:id="rId17"/>
      <p:italic r:id="rId18"/>
      <p:boldItalic r:id="rId19"/>
    </p:embeddedFont>
    <p:embeddedFont>
      <p:font typeface="Rubik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SemiBold-regular.fntdata"/><Relationship Id="rId22" Type="http://schemas.openxmlformats.org/officeDocument/2006/relationships/font" Target="fonts/RubikSemiBold-italic.fntdata"/><Relationship Id="rId21" Type="http://schemas.openxmlformats.org/officeDocument/2006/relationships/font" Target="fonts/RubikSemiBold-bold.fntdata"/><Relationship Id="rId23" Type="http://schemas.openxmlformats.org/officeDocument/2006/relationships/font" Target="fonts/Rubik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YoungSerif-regular.fntdata"/><Relationship Id="rId14" Type="http://schemas.openxmlformats.org/officeDocument/2006/relationships/slide" Target="slides/slide9.xml"/><Relationship Id="rId17" Type="http://schemas.openxmlformats.org/officeDocument/2006/relationships/font" Target="fonts/Rubik-bold.fntdata"/><Relationship Id="rId16" Type="http://schemas.openxmlformats.org/officeDocument/2006/relationships/font" Target="fonts/Rubik-regular.fntdata"/><Relationship Id="rId19" Type="http://schemas.openxmlformats.org/officeDocument/2006/relationships/font" Target="fonts/Rubik-boldItalic.fntdata"/><Relationship Id="rId18" Type="http://schemas.openxmlformats.org/officeDocument/2006/relationships/font" Target="fonts/Rubik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7f4f694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7f4f69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7f4f694b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7f4f694b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7f4f694b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7f4f694b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7f4f694b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37f4f694b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7f4f694b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7f4f694b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7f4f694b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7f4f694b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7f4f694b3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7f4f694b3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7f4f694b3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37f4f694b3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7f4f694b3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7f4f694b3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ctr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 algn="ctr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 algn="ctr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1" name="Google Shape;61;p13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15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6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8" name="Google Shape;98;p1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" name="Google Shape;109;p1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 type="tx">
  <p:cSld name="TITLE_AND_BODY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/>
          <p:nvPr>
            <p:ph idx="2" type="pic"/>
          </p:nvPr>
        </p:nvSpPr>
        <p:spPr>
          <a:xfrm>
            <a:off x="228600" y="1322475"/>
            <a:ext cx="86868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1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 type="twoColTx">
  <p:cSld name="TITLE_AND_TWO_COLUMNS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body">
  <p:cSld name="CUSTOM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4" name="Google Shape;144;p23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6" name="Google Shape;146;p23"/>
          <p:cNvSpPr/>
          <p:nvPr/>
        </p:nvSpPr>
        <p:spPr>
          <a:xfrm>
            <a:off x="228450" y="1762300"/>
            <a:ext cx="86868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7" name="Google Shape;147;p23"/>
          <p:cNvSpPr txBox="1"/>
          <p:nvPr>
            <p:ph idx="2" type="body"/>
          </p:nvPr>
        </p:nvSpPr>
        <p:spPr>
          <a:xfrm>
            <a:off x="456400" y="1983350"/>
            <a:ext cx="81138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one column and image">
  <p:cSld name="CUSTOM_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1" name="Google Shape;151;p2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53" name="Google Shape;153;p24"/>
          <p:cNvSpPr txBox="1"/>
          <p:nvPr>
            <p:ph idx="1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4" name="Google Shape;154;p24"/>
          <p:cNvSpPr/>
          <p:nvPr>
            <p:ph idx="2" type="pic"/>
          </p:nvPr>
        </p:nvSpPr>
        <p:spPr>
          <a:xfrm>
            <a:off x="4685900" y="1762300"/>
            <a:ext cx="4229400" cy="3152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4"/>
          <p:cNvSpPr/>
          <p:nvPr/>
        </p:nvSpPr>
        <p:spPr>
          <a:xfrm>
            <a:off x="228450" y="1762300"/>
            <a:ext cx="42294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6" name="Google Shape;156;p24"/>
          <p:cNvSpPr txBox="1"/>
          <p:nvPr>
            <p:ph idx="3" type="body"/>
          </p:nvPr>
        </p:nvSpPr>
        <p:spPr>
          <a:xfrm>
            <a:off x="456400" y="1983350"/>
            <a:ext cx="3780300" cy="27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●"/>
              <a:defRPr>
                <a:solidFill>
                  <a:schemeClr val="lt2"/>
                </a:solidFill>
              </a:defRPr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○"/>
              <a:defRPr>
                <a:solidFill>
                  <a:schemeClr val="lt2"/>
                </a:solidFill>
              </a:defRPr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1">
  <p:cSld name="CUSTOM_2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0" name="Google Shape;160;p2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25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3" name="Google Shape;163;p25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5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5" name="Google Shape;165;p25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" name="Google Shape;166;p25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2">
  <p:cSld name="CUSTOM_2_1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1" name="Google Shape;171;p2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614670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7" name="Google Shape;177;p26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>
            <p:ph idx="3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3">
  <p:cSld name="CUSTOM_2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2" name="Google Shape;182;p2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7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7"/>
          <p:cNvSpPr/>
          <p:nvPr/>
        </p:nvSpPr>
        <p:spPr>
          <a:xfrm>
            <a:off x="228600" y="1322476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3187650" y="1322450"/>
            <a:ext cx="2768700" cy="152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7" name="Google Shape;187;p27"/>
          <p:cNvSpPr txBox="1"/>
          <p:nvPr>
            <p:ph idx="1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7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9" name="Google Shape;189;p27"/>
          <p:cNvSpPr txBox="1"/>
          <p:nvPr>
            <p:ph idx="3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hree columns and image 4">
  <p:cSld name="CUSTOM_2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3" name="Google Shape;193;p2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28"/>
          <p:cNvSpPr/>
          <p:nvPr>
            <p:ph idx="2" type="pic"/>
          </p:nvPr>
        </p:nvSpPr>
        <p:spPr>
          <a:xfrm>
            <a:off x="228600" y="3062975"/>
            <a:ext cx="8686800" cy="18519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8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8"/>
          <p:cNvSpPr/>
          <p:nvPr/>
        </p:nvSpPr>
        <p:spPr>
          <a:xfrm>
            <a:off x="2286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97" name="Google Shape;197;p28"/>
          <p:cNvSpPr txBox="1"/>
          <p:nvPr>
            <p:ph idx="1" type="subTitle"/>
          </p:nvPr>
        </p:nvSpPr>
        <p:spPr>
          <a:xfrm>
            <a:off x="2286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8" name="Google Shape;198;p28"/>
          <p:cNvSpPr/>
          <p:nvPr/>
        </p:nvSpPr>
        <p:spPr>
          <a:xfrm>
            <a:off x="2286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99" name="Google Shape;199;p28"/>
          <p:cNvSpPr txBox="1"/>
          <p:nvPr>
            <p:ph idx="3" type="body"/>
          </p:nvPr>
        </p:nvSpPr>
        <p:spPr>
          <a:xfrm>
            <a:off x="2286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0" name="Google Shape;200;p28"/>
          <p:cNvSpPr/>
          <p:nvPr/>
        </p:nvSpPr>
        <p:spPr>
          <a:xfrm>
            <a:off x="318765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1" name="Google Shape;201;p28"/>
          <p:cNvSpPr txBox="1"/>
          <p:nvPr>
            <p:ph idx="4" type="subTitle"/>
          </p:nvPr>
        </p:nvSpPr>
        <p:spPr>
          <a:xfrm>
            <a:off x="318765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2" name="Google Shape;202;p28"/>
          <p:cNvSpPr/>
          <p:nvPr/>
        </p:nvSpPr>
        <p:spPr>
          <a:xfrm>
            <a:off x="318765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3" name="Google Shape;203;p28"/>
          <p:cNvSpPr txBox="1"/>
          <p:nvPr>
            <p:ph idx="5" type="body"/>
          </p:nvPr>
        </p:nvSpPr>
        <p:spPr>
          <a:xfrm>
            <a:off x="318765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4" name="Google Shape;204;p28"/>
          <p:cNvSpPr/>
          <p:nvPr/>
        </p:nvSpPr>
        <p:spPr>
          <a:xfrm>
            <a:off x="6146700" y="1322475"/>
            <a:ext cx="2768700" cy="4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6146700" y="1322450"/>
            <a:ext cx="2768700" cy="450900"/>
          </a:xfrm>
          <a:prstGeom prst="rect">
            <a:avLst/>
          </a:prstGeom>
        </p:spPr>
        <p:txBody>
          <a:bodyPr anchorCtr="0" anchor="ctr" bIns="91425" lIns="1714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6146700" y="1756113"/>
            <a:ext cx="2768700" cy="108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07" name="Google Shape;207;p28"/>
          <p:cNvSpPr txBox="1"/>
          <p:nvPr>
            <p:ph idx="7" type="body"/>
          </p:nvPr>
        </p:nvSpPr>
        <p:spPr>
          <a:xfrm>
            <a:off x="6146700" y="1809225"/>
            <a:ext cx="2768700" cy="979800"/>
          </a:xfrm>
          <a:prstGeom prst="rect">
            <a:avLst/>
          </a:prstGeom>
        </p:spPr>
        <p:txBody>
          <a:bodyPr anchorCtr="0" anchor="t" bIns="91425" lIns="11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CUSTOM_3">
    <p:bg>
      <p:bgPr>
        <a:solidFill>
          <a:schemeClr val="dk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10" name="Google Shape;210;p29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4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4325" lvl="0" marL="4572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2pPr>
            <a:lvl3pPr indent="-314325" lvl="2" marL="13716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4pPr>
            <a:lvl5pPr indent="-314325" lvl="4" marL="22860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5pPr>
            <a:lvl6pPr indent="-314325" lvl="5" marL="27432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>
              <a:spcBef>
                <a:spcPts val="0"/>
              </a:spcBef>
              <a:spcAft>
                <a:spcPts val="0"/>
              </a:spcAft>
              <a:buSzPts val="1350"/>
              <a:buChar char="●"/>
              <a:defRPr/>
            </a:lvl7pPr>
            <a:lvl8pPr indent="-314325" lvl="7" marL="3657600">
              <a:spcBef>
                <a:spcPts val="0"/>
              </a:spcBef>
              <a:spcAft>
                <a:spcPts val="0"/>
              </a:spcAft>
              <a:buSzPts val="1350"/>
              <a:buChar char="○"/>
              <a:defRPr/>
            </a:lvl8pPr>
            <a:lvl9pPr indent="-314325" lvl="8" marL="4114800">
              <a:spcBef>
                <a:spcPts val="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oung Serif"/>
              <a:buNone/>
              <a:defRPr sz="4000">
                <a:solidFill>
                  <a:schemeClr val="dk1"/>
                </a:solidFill>
                <a:latin typeface="Young Serif"/>
                <a:ea typeface="Young Serif"/>
                <a:cs typeface="Young Serif"/>
                <a:sym typeface="Young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8144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4325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4325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4325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4325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●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4325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○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4325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Rubik"/>
              <a:buChar char="■"/>
              <a:defRPr sz="135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reddit.com/r/graphic_design/comments/zloe42/ten_portfolios_to_study/" TargetMode="External"/><Relationship Id="rId4" Type="http://schemas.openxmlformats.org/officeDocument/2006/relationships/hyperlink" Target="https://www.anbui.co/" TargetMode="External"/><Relationship Id="rId5" Type="http://schemas.openxmlformats.org/officeDocument/2006/relationships/hyperlink" Target="https://kennybruins.webflow.io/" TargetMode="External"/><Relationship Id="rId6" Type="http://schemas.openxmlformats.org/officeDocument/2006/relationships/hyperlink" Target="https://joedrakeford.com/" TargetMode="External"/><Relationship Id="rId7" Type="http://schemas.openxmlformats.org/officeDocument/2006/relationships/hyperlink" Target="https://www.danielfiddlerdesig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Proposal</a:t>
            </a:r>
            <a:endParaRPr/>
          </a:p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Benjamin Evelson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224" name="Google Shape;224;p32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</a:t>
            </a:r>
            <a:endParaRPr/>
          </a:p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List My Projects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Digital Media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About Me Page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Contact Form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2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Examples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 Bui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Kenny Bruins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Joe Drakeford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lt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Daniel Fiddler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13" y="1257500"/>
            <a:ext cx="7877672" cy="37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Skills</a:t>
            </a:r>
            <a:endParaRPr/>
          </a:p>
        </p:txBody>
      </p:sp>
      <p:sp>
        <p:nvSpPr>
          <p:cNvPr id="238" name="Google Shape;238;p3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Use and To Learn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Hover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Transformation</a:t>
            </a:r>
            <a:endParaRPr/>
          </a:p>
        </p:txBody>
      </p:sp>
      <p:sp>
        <p:nvSpPr>
          <p:cNvPr id="240" name="Google Shape;240;p3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Fade When Scrolling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Fade of Background Color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Gallery 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50" y="1150575"/>
            <a:ext cx="6522398" cy="36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252" name="Google Shape;25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750" y="1150575"/>
            <a:ext cx="6522398" cy="36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</a:t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2750" y="1150575"/>
            <a:ext cx="6522398" cy="36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Sitemap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875" y="1310725"/>
            <a:ext cx="5830125" cy="36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248900" y="17773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llabus / Course Overview #1">
  <a:themeElements>
    <a:clrScheme name="Simple Light">
      <a:dk1>
        <a:srgbClr val="03045E"/>
      </a:dk1>
      <a:lt1>
        <a:srgbClr val="CAF0F8"/>
      </a:lt1>
      <a:dk2>
        <a:srgbClr val="00508A"/>
      </a:dk2>
      <a:lt2>
        <a:srgbClr val="FFFFFF"/>
      </a:lt2>
      <a:accent1>
        <a:srgbClr val="86FFFF"/>
      </a:accent1>
      <a:accent2>
        <a:srgbClr val="90E0EF"/>
      </a:accent2>
      <a:accent3>
        <a:srgbClr val="0077B6"/>
      </a:accent3>
      <a:accent4>
        <a:srgbClr val="0096C7"/>
      </a:accent4>
      <a:accent5>
        <a:srgbClr val="00B4D8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