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8D"/>
    <a:srgbClr val="FF5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531F-DF90-C548-9277-2725B4A1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AB58F-47FA-F54C-8824-AC36116A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05F7-AE1D-5840-8370-504099A5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EDBF-164C-0249-B80B-0A36B8B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6EA4-D382-434D-B3A7-282CB20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3453-5710-4740-BE6C-EB9EE8FA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2C99-83CA-3E47-B9AA-5E32B5ED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75A5-0DD8-9144-86AD-AA5E13BD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30BA-1D78-914C-9146-E3BF3656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6734-090E-5146-B3C1-3B175C46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78C44-4324-1447-94CE-21BC198C4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E5AC8-774B-284C-8E3C-C82D68C2C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6EDC-C3B4-6748-A430-BBAAA1FD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CFDF-EBB1-7C4F-BF60-D4FA2D5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2EB1-6E14-1F4A-8F57-BFA44FF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20BD-24D9-6E46-9C45-A30C130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591F-4669-BB4E-AAB3-2ED61018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D606-B837-F748-8252-772BCCE4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06BD-09DB-8F41-87DB-D56DF3E6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74C3-4529-4440-B766-D7B65F5F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C1CC-BECE-B84C-AA2A-3F436D5E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8C5F-FE50-A64C-B34F-89F1712F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6DF5-F680-CD48-A77B-82B5F21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0790-3015-734A-BB9C-68D486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AB9D-0D7B-3746-9AE2-90739942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A1B-CE4E-8E4A-8717-A0C5305E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0592-B32A-844B-B695-72E22ACC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856E-6385-EC48-BCA9-2D3C60F7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2F171-6698-974D-91AB-4AE9E6E7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0526F-6F16-0644-9406-F023AED7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6F60-1637-6B44-AB2A-5782E6D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B771-C883-5F41-867D-E596B5CE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10E4-4896-4B44-89F2-4A014BC1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AF54A-BAE9-0449-A767-D7CF2A8C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15FF3-F332-3F4E-A0E1-0DE0BE7B4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2C66D-626F-6840-95F9-AB499B959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F19-20E5-564B-97E6-3D06857A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0D8F8-9F44-FD4F-B8D6-3FC38E15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67C7D-1F6B-5947-8220-97ADF5A4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B6D7-7289-144D-9DBB-FAC0E8D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5D545-916E-164D-A71C-6A112D19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5D0D-4A14-B445-9717-1D21E98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E9763-7499-6E43-AD21-FBAC92F8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5FE52-A975-EF46-BB1A-F3CA31F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EC96A-19CE-4742-91C4-637E807F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5C1F9-D68C-8B40-B74C-04410B8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66C-E241-5A41-BD85-928EA913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C0CE-FB69-1B41-B119-957562A5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77B3B-CDA9-E64B-ABCB-8ADEFDAA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131A-A6D0-B546-AD59-9A280B0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D6AD-6152-4044-B8C2-49CC554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B2EE-9722-3C4C-A877-32AC2011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0E0F-248A-8147-AEC9-E3DFC066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5602E-568A-7C4B-B62C-134958FFA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7907A-726C-4548-B4DF-F857B645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5197-DA0D-0445-9AEE-59E4DF97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EF394-B748-F04D-A5F3-70B60CA9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FE50-7333-604B-B65E-78932334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45A9D-D9E8-CD42-8A3F-67B4B37D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03A5-5B97-9B4A-8C84-9D808252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9D7E-620E-D646-BCAD-511843735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0935-0A40-F34C-8B55-3519B17CB027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029E-1748-9146-A93C-9D2ED3D85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C6F7-E915-1147-8831-2566C467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48EE-CB2C-B241-B729-9E4B012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A1C47-2E66-5745-97A0-B37464AF4B95}"/>
              </a:ext>
            </a:extLst>
          </p:cNvPr>
          <p:cNvSpPr txBox="1"/>
          <p:nvPr/>
        </p:nvSpPr>
        <p:spPr>
          <a:xfrm>
            <a:off x="1025236" y="1965526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Select Language /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(JP translation)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A22F9A-E20D-7741-9A11-63C4A78D4906}"/>
              </a:ext>
            </a:extLst>
          </p:cNvPr>
          <p:cNvSpPr/>
          <p:nvPr/>
        </p:nvSpPr>
        <p:spPr>
          <a:xfrm>
            <a:off x="1468582" y="3006436"/>
            <a:ext cx="1828800" cy="415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English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130C22-5B4C-3F41-8A01-CD8B20574397}"/>
              </a:ext>
            </a:extLst>
          </p:cNvPr>
          <p:cNvSpPr/>
          <p:nvPr/>
        </p:nvSpPr>
        <p:spPr>
          <a:xfrm>
            <a:off x="1468582" y="3627520"/>
            <a:ext cx="1828800" cy="415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日本語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655127" y="1329315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Load Screen (1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 access)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703617" y="1965526"/>
            <a:ext cx="4772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2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Button x 2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Off-white background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1-time Bilingual language selection, choice saved for future use.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Button press unlocks next screen. “Enter Passcode” screen becomes main screen for future use.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171CB-9931-EC49-833C-005F8F25E0B9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</p:spTree>
    <p:extLst>
      <p:ext uri="{BB962C8B-B14F-4D97-AF65-F5344CB8AC3E}">
        <p14:creationId xmlns:p14="http://schemas.microsoft.com/office/powerpoint/2010/main" val="32428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398818" y="923699"/>
            <a:ext cx="48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Instruction screen (1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 access)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433453" y="1387083"/>
            <a:ext cx="764771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Scroll-view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[no. of slides in scroll-view]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Slides (tentative): 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1. “How to use this app: ”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2. “Note! Make sure your phone is not set to silent mode if you want the alarm to sound! (Louder is better.)” 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3. “Enter passcode to activate [app name TBD].”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4. “Hold your phone with your finger or thumb placed on the screen. The screen will turn green.”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5. “If your finger or thumb releases from the screen for any reason, the screen will turn red and ask you for your passcode.”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6. “If no passcode is entered within 7 seconds, an alarm will sound and an SMS message containing an alert and your current map location will be sent to the contacts of your choice.”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7. “To end this process after it has begun, enter your password at any time. [App name TBD] will return to the home screen.” “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8. “The alarm will be silenced, and a 2</a:t>
            </a:r>
            <a:r>
              <a:rPr lang="en-US" sz="1200" baseline="300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 SMS will be sent to inform your contacts that you are safe.”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2192-43D9-C84E-B468-66531843BDBD}"/>
              </a:ext>
            </a:extLst>
          </p:cNvPr>
          <p:cNvSpPr/>
          <p:nvPr/>
        </p:nvSpPr>
        <p:spPr>
          <a:xfrm>
            <a:off x="997528" y="1108365"/>
            <a:ext cx="2632364" cy="40039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5160F6E-84E0-0649-A10E-006BE7F2F50E}"/>
              </a:ext>
            </a:extLst>
          </p:cNvPr>
          <p:cNvSpPr/>
          <p:nvPr/>
        </p:nvSpPr>
        <p:spPr>
          <a:xfrm>
            <a:off x="3269673" y="3090868"/>
            <a:ext cx="235527" cy="1095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1EF66-F591-ED46-B2E3-C41F8109ED3F}"/>
              </a:ext>
            </a:extLst>
          </p:cNvPr>
          <p:cNvSpPr txBox="1"/>
          <p:nvPr/>
        </p:nvSpPr>
        <p:spPr>
          <a:xfrm>
            <a:off x="1343891" y="1704109"/>
            <a:ext cx="1925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Instructions for use provided in this scroll-view.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D9501-C28C-AE40-BB91-034C4095AF4C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</p:spTree>
    <p:extLst>
      <p:ext uri="{BB962C8B-B14F-4D97-AF65-F5344CB8AC3E}">
        <p14:creationId xmlns:p14="http://schemas.microsoft.com/office/powerpoint/2010/main" val="30704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655127" y="132180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Passcode selection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689762" y="1972965"/>
            <a:ext cx="5922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(dynamic)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Numbered buttons x 10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Circular shapes (dynamic) x 4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Off-white background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selects 4 digit passcode. With each button press, circular shapes change color to confirm input. Text field changes to: “Please re-enter passcode.”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repeats input of passcode. If nos. do not match, phone shakes to confirm negative match.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Once set, notification of successful passcode creation provided.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0005C0-CFB3-5D44-8AA0-9156B17FC12E}"/>
              </a:ext>
            </a:extLst>
          </p:cNvPr>
          <p:cNvSpPr/>
          <p:nvPr/>
        </p:nvSpPr>
        <p:spPr>
          <a:xfrm>
            <a:off x="127461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60043-E848-5E4E-A742-02140D392545}"/>
              </a:ext>
            </a:extLst>
          </p:cNvPr>
          <p:cNvSpPr/>
          <p:nvPr/>
        </p:nvSpPr>
        <p:spPr>
          <a:xfrm>
            <a:off x="1988126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8FB16-191D-794D-8987-4F3E2E069D57}"/>
              </a:ext>
            </a:extLst>
          </p:cNvPr>
          <p:cNvSpPr/>
          <p:nvPr/>
        </p:nvSpPr>
        <p:spPr>
          <a:xfrm>
            <a:off x="270163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12B38-86BF-1F40-A721-36A22B33AF33}"/>
              </a:ext>
            </a:extLst>
          </p:cNvPr>
          <p:cNvSpPr/>
          <p:nvPr/>
        </p:nvSpPr>
        <p:spPr>
          <a:xfrm>
            <a:off x="127461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E8365-700F-DB49-88A5-3B4F0FB496AE}"/>
              </a:ext>
            </a:extLst>
          </p:cNvPr>
          <p:cNvSpPr/>
          <p:nvPr/>
        </p:nvSpPr>
        <p:spPr>
          <a:xfrm>
            <a:off x="1274617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2C911-1F4B-6749-81F4-A4A11C39C601}"/>
              </a:ext>
            </a:extLst>
          </p:cNvPr>
          <p:cNvSpPr/>
          <p:nvPr/>
        </p:nvSpPr>
        <p:spPr>
          <a:xfrm>
            <a:off x="198812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6FE0A-980D-7647-ABC8-84D6F52CF621}"/>
              </a:ext>
            </a:extLst>
          </p:cNvPr>
          <p:cNvSpPr/>
          <p:nvPr/>
        </p:nvSpPr>
        <p:spPr>
          <a:xfrm>
            <a:off x="1988126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E85518-B7F2-6D45-AC4C-9435BD67AA5E}"/>
              </a:ext>
            </a:extLst>
          </p:cNvPr>
          <p:cNvSpPr/>
          <p:nvPr/>
        </p:nvSpPr>
        <p:spPr>
          <a:xfrm>
            <a:off x="2701635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4B717-7E7B-804D-A574-21B9716760CD}"/>
              </a:ext>
            </a:extLst>
          </p:cNvPr>
          <p:cNvSpPr/>
          <p:nvPr/>
        </p:nvSpPr>
        <p:spPr>
          <a:xfrm>
            <a:off x="2701635" y="352197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B39EBC-0C86-6B4A-B161-49FA2E3BFD6B}"/>
              </a:ext>
            </a:extLst>
          </p:cNvPr>
          <p:cNvSpPr/>
          <p:nvPr/>
        </p:nvSpPr>
        <p:spPr>
          <a:xfrm>
            <a:off x="1981196" y="4327016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190A-F7A6-BC4C-813A-749335D5EF82}"/>
              </a:ext>
            </a:extLst>
          </p:cNvPr>
          <p:cNvSpPr txBox="1"/>
          <p:nvPr/>
        </p:nvSpPr>
        <p:spPr>
          <a:xfrm>
            <a:off x="983673" y="1312532"/>
            <a:ext cx="257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Please create 4 digit passcode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D347F-3ACE-C848-ABF9-23866EE1471E}"/>
              </a:ext>
            </a:extLst>
          </p:cNvPr>
          <p:cNvSpPr/>
          <p:nvPr/>
        </p:nvSpPr>
        <p:spPr>
          <a:xfrm>
            <a:off x="148589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F1BAF-ABC3-DB4C-A984-E4F7C38EBFBF}"/>
              </a:ext>
            </a:extLst>
          </p:cNvPr>
          <p:cNvSpPr/>
          <p:nvPr/>
        </p:nvSpPr>
        <p:spPr>
          <a:xfrm>
            <a:off x="1933577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5EDE38-D6D3-B04C-BAB3-7042094F2CDA}"/>
              </a:ext>
            </a:extLst>
          </p:cNvPr>
          <p:cNvSpPr/>
          <p:nvPr/>
        </p:nvSpPr>
        <p:spPr>
          <a:xfrm>
            <a:off x="291291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C082C3-491D-EB48-B1ED-923160E1D0AF}"/>
              </a:ext>
            </a:extLst>
          </p:cNvPr>
          <p:cNvSpPr/>
          <p:nvPr/>
        </p:nvSpPr>
        <p:spPr>
          <a:xfrm>
            <a:off x="2432769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F15E4-B660-E44B-85F7-D54C64069789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</p:spTree>
    <p:extLst>
      <p:ext uri="{BB962C8B-B14F-4D97-AF65-F5344CB8AC3E}">
        <p14:creationId xmlns:p14="http://schemas.microsoft.com/office/powerpoint/2010/main" val="152995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322616" y="1736375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Emergency contact selection screen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502726" y="2552489"/>
            <a:ext cx="3934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2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Button x 1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presses Add Contacts button, and contact list opens, allowing recipients to be added to SMS alert list.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Once completed, notification of successful addition of contacts provided.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7E277-AF87-394D-9634-AE4E700F0329}"/>
              </a:ext>
            </a:extLst>
          </p:cNvPr>
          <p:cNvSpPr txBox="1"/>
          <p:nvPr/>
        </p:nvSpPr>
        <p:spPr>
          <a:xfrm>
            <a:off x="1191491" y="1551709"/>
            <a:ext cx="2299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Press the “Add Contacts” button to SMS alert recipients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F9F2B2-3EBB-CF46-B654-1BD9E16FC7D0}"/>
              </a:ext>
            </a:extLst>
          </p:cNvPr>
          <p:cNvSpPr/>
          <p:nvPr/>
        </p:nvSpPr>
        <p:spPr>
          <a:xfrm>
            <a:off x="1427018" y="3228109"/>
            <a:ext cx="1828800" cy="415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Add Contacts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882C-A8A6-DF44-BED0-4CFEF0B35054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</p:spTree>
    <p:extLst>
      <p:ext uri="{BB962C8B-B14F-4D97-AF65-F5344CB8AC3E}">
        <p14:creationId xmlns:p14="http://schemas.microsoft.com/office/powerpoint/2010/main" val="28600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655127" y="1321801"/>
            <a:ext cx="47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Passcode input (Main)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689762" y="1972965"/>
            <a:ext cx="5922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(dynamic)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(clickable)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Numbered buttons x 10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Circular shapes (dynamic) x 4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Off-white background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selects 4 digit passcode. With each button press, circular shapes change color to confirm input.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passcode is incorrect, phone shakes to confirm negative match.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correct, app moves to activation screen.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Settings button pressed, proceed to Settings screen.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0005C0-CFB3-5D44-8AA0-9156B17FC12E}"/>
              </a:ext>
            </a:extLst>
          </p:cNvPr>
          <p:cNvSpPr/>
          <p:nvPr/>
        </p:nvSpPr>
        <p:spPr>
          <a:xfrm>
            <a:off x="127461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60043-E848-5E4E-A742-02140D392545}"/>
              </a:ext>
            </a:extLst>
          </p:cNvPr>
          <p:cNvSpPr/>
          <p:nvPr/>
        </p:nvSpPr>
        <p:spPr>
          <a:xfrm>
            <a:off x="1988126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8FB16-191D-794D-8987-4F3E2E069D57}"/>
              </a:ext>
            </a:extLst>
          </p:cNvPr>
          <p:cNvSpPr/>
          <p:nvPr/>
        </p:nvSpPr>
        <p:spPr>
          <a:xfrm>
            <a:off x="270163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12B38-86BF-1F40-A721-36A22B33AF33}"/>
              </a:ext>
            </a:extLst>
          </p:cNvPr>
          <p:cNvSpPr/>
          <p:nvPr/>
        </p:nvSpPr>
        <p:spPr>
          <a:xfrm>
            <a:off x="127461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E8365-700F-DB49-88A5-3B4F0FB496AE}"/>
              </a:ext>
            </a:extLst>
          </p:cNvPr>
          <p:cNvSpPr/>
          <p:nvPr/>
        </p:nvSpPr>
        <p:spPr>
          <a:xfrm>
            <a:off x="1274617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2C911-1F4B-6749-81F4-A4A11C39C601}"/>
              </a:ext>
            </a:extLst>
          </p:cNvPr>
          <p:cNvSpPr/>
          <p:nvPr/>
        </p:nvSpPr>
        <p:spPr>
          <a:xfrm>
            <a:off x="198812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6FE0A-980D-7647-ABC8-84D6F52CF621}"/>
              </a:ext>
            </a:extLst>
          </p:cNvPr>
          <p:cNvSpPr/>
          <p:nvPr/>
        </p:nvSpPr>
        <p:spPr>
          <a:xfrm>
            <a:off x="1988126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E85518-B7F2-6D45-AC4C-9435BD67AA5E}"/>
              </a:ext>
            </a:extLst>
          </p:cNvPr>
          <p:cNvSpPr/>
          <p:nvPr/>
        </p:nvSpPr>
        <p:spPr>
          <a:xfrm>
            <a:off x="2701635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4B717-7E7B-804D-A574-21B9716760CD}"/>
              </a:ext>
            </a:extLst>
          </p:cNvPr>
          <p:cNvSpPr/>
          <p:nvPr/>
        </p:nvSpPr>
        <p:spPr>
          <a:xfrm>
            <a:off x="2701635" y="352197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B39EBC-0C86-6B4A-B161-49FA2E3BFD6B}"/>
              </a:ext>
            </a:extLst>
          </p:cNvPr>
          <p:cNvSpPr/>
          <p:nvPr/>
        </p:nvSpPr>
        <p:spPr>
          <a:xfrm>
            <a:off x="1981196" y="4327016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190A-F7A6-BC4C-813A-749335D5EF82}"/>
              </a:ext>
            </a:extLst>
          </p:cNvPr>
          <p:cNvSpPr txBox="1"/>
          <p:nvPr/>
        </p:nvSpPr>
        <p:spPr>
          <a:xfrm>
            <a:off x="983671" y="1351030"/>
            <a:ext cx="257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Enter passcode to start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D347F-3ACE-C848-ABF9-23866EE1471E}"/>
              </a:ext>
            </a:extLst>
          </p:cNvPr>
          <p:cNvSpPr/>
          <p:nvPr/>
        </p:nvSpPr>
        <p:spPr>
          <a:xfrm>
            <a:off x="148589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F1BAF-ABC3-DB4C-A984-E4F7C38EBFBF}"/>
              </a:ext>
            </a:extLst>
          </p:cNvPr>
          <p:cNvSpPr/>
          <p:nvPr/>
        </p:nvSpPr>
        <p:spPr>
          <a:xfrm>
            <a:off x="1933577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5EDE38-D6D3-B04C-BAB3-7042094F2CDA}"/>
              </a:ext>
            </a:extLst>
          </p:cNvPr>
          <p:cNvSpPr/>
          <p:nvPr/>
        </p:nvSpPr>
        <p:spPr>
          <a:xfrm>
            <a:off x="291291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C082C3-491D-EB48-B1ED-923160E1D0AF}"/>
              </a:ext>
            </a:extLst>
          </p:cNvPr>
          <p:cNvSpPr/>
          <p:nvPr/>
        </p:nvSpPr>
        <p:spPr>
          <a:xfrm>
            <a:off x="2432769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54788B-5853-9B41-8B78-437D4F355E6F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AD182E-25ED-A741-BEBA-75A08C8C8AB0}"/>
              </a:ext>
            </a:extLst>
          </p:cNvPr>
          <p:cNvSpPr txBox="1"/>
          <p:nvPr/>
        </p:nvSpPr>
        <p:spPr>
          <a:xfrm>
            <a:off x="2954479" y="5231369"/>
            <a:ext cx="1004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73208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4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509654" y="1011566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Activation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528703" y="1691836"/>
            <a:ext cx="3131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Responsive background, green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presses and holds screen.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disappears and screen turns green while held, to indicate app is armed.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A706F-F89E-1248-95F6-8D7EF06EE566}"/>
              </a:ext>
            </a:extLst>
          </p:cNvPr>
          <p:cNvSpPr txBox="1"/>
          <p:nvPr/>
        </p:nvSpPr>
        <p:spPr>
          <a:xfrm>
            <a:off x="962890" y="2368944"/>
            <a:ext cx="272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Press and hold anywhere to activate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464BA-4981-F347-9501-A8DE69818FCB}"/>
              </a:ext>
            </a:extLst>
          </p:cNvPr>
          <p:cNvSpPr/>
          <p:nvPr/>
        </p:nvSpPr>
        <p:spPr>
          <a:xfrm>
            <a:off x="4717472" y="3601997"/>
            <a:ext cx="1364673" cy="23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AD33D-5C89-854F-BB21-517D6A3C2164}"/>
              </a:ext>
            </a:extLst>
          </p:cNvPr>
          <p:cNvSpPr/>
          <p:nvPr/>
        </p:nvSpPr>
        <p:spPr>
          <a:xfrm>
            <a:off x="4816183" y="3699164"/>
            <a:ext cx="1155126" cy="2036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57F6B2-E2F3-F84E-8475-93733E2453D7}"/>
              </a:ext>
            </a:extLst>
          </p:cNvPr>
          <p:cNvSpPr/>
          <p:nvPr/>
        </p:nvSpPr>
        <p:spPr>
          <a:xfrm>
            <a:off x="5283774" y="5742894"/>
            <a:ext cx="211283" cy="180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54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655127" y="132180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Deactivation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689762" y="1972965"/>
            <a:ext cx="59228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(dynamic) x 1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Numbered buttons x 10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Circular shapes (dynamic) x 4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Off-white background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finger or thumb is released from screen, screen turns to red and passcode is requested.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User must enter 4 digit passcode. With each button press, circular shapes change color to confirm input. 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passcode is incorrect, phone shakes to confirm negative match.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correct passcode is entered &lt;= 7 seconds, no SMS sent to contacts and no alert sounded. 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no passcode is entered &lt;= 7 secs, SMS sent to contacts and alert sounded until passcode is entered.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passcode is entered &gt; 7 secs, alert stopped and 2</a:t>
            </a:r>
            <a:r>
              <a:rPr lang="en-US" sz="1300" baseline="300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nd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 SMS sent to inform contacts of false alarm.</a:t>
            </a:r>
          </a:p>
          <a:p>
            <a:endParaRPr lang="en-US" sz="13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0005C0-CFB3-5D44-8AA0-9156B17FC12E}"/>
              </a:ext>
            </a:extLst>
          </p:cNvPr>
          <p:cNvSpPr/>
          <p:nvPr/>
        </p:nvSpPr>
        <p:spPr>
          <a:xfrm>
            <a:off x="1274615" y="2010220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60043-E848-5E4E-A742-02140D392545}"/>
              </a:ext>
            </a:extLst>
          </p:cNvPr>
          <p:cNvSpPr/>
          <p:nvPr/>
        </p:nvSpPr>
        <p:spPr>
          <a:xfrm>
            <a:off x="1988126" y="2010220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8FB16-191D-794D-8987-4F3E2E069D57}"/>
              </a:ext>
            </a:extLst>
          </p:cNvPr>
          <p:cNvSpPr/>
          <p:nvPr/>
        </p:nvSpPr>
        <p:spPr>
          <a:xfrm>
            <a:off x="2701635" y="2010220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12B38-86BF-1F40-A721-36A22B33AF33}"/>
              </a:ext>
            </a:extLst>
          </p:cNvPr>
          <p:cNvSpPr/>
          <p:nvPr/>
        </p:nvSpPr>
        <p:spPr>
          <a:xfrm>
            <a:off x="1274616" y="2782485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E8365-700F-DB49-88A5-3B4F0FB496AE}"/>
              </a:ext>
            </a:extLst>
          </p:cNvPr>
          <p:cNvSpPr/>
          <p:nvPr/>
        </p:nvSpPr>
        <p:spPr>
          <a:xfrm>
            <a:off x="1274617" y="3557178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2C911-1F4B-6749-81F4-A4A11C39C601}"/>
              </a:ext>
            </a:extLst>
          </p:cNvPr>
          <p:cNvSpPr/>
          <p:nvPr/>
        </p:nvSpPr>
        <p:spPr>
          <a:xfrm>
            <a:off x="1988126" y="2782485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6FE0A-980D-7647-ABC8-84D6F52CF621}"/>
              </a:ext>
            </a:extLst>
          </p:cNvPr>
          <p:cNvSpPr/>
          <p:nvPr/>
        </p:nvSpPr>
        <p:spPr>
          <a:xfrm>
            <a:off x="1988126" y="3557178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E85518-B7F2-6D45-AC4C-9435BD67AA5E}"/>
              </a:ext>
            </a:extLst>
          </p:cNvPr>
          <p:cNvSpPr/>
          <p:nvPr/>
        </p:nvSpPr>
        <p:spPr>
          <a:xfrm>
            <a:off x="2701635" y="2782485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4B717-7E7B-804D-A574-21B9716760CD}"/>
              </a:ext>
            </a:extLst>
          </p:cNvPr>
          <p:cNvSpPr/>
          <p:nvPr/>
        </p:nvSpPr>
        <p:spPr>
          <a:xfrm>
            <a:off x="2701635" y="3521970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B39EBC-0C86-6B4A-B161-49FA2E3BFD6B}"/>
              </a:ext>
            </a:extLst>
          </p:cNvPr>
          <p:cNvSpPr/>
          <p:nvPr/>
        </p:nvSpPr>
        <p:spPr>
          <a:xfrm>
            <a:off x="1981196" y="4327016"/>
            <a:ext cx="568037" cy="586448"/>
          </a:xfrm>
          <a:prstGeom prst="ellipse">
            <a:avLst/>
          </a:prstGeom>
          <a:solidFill>
            <a:srgbClr val="FF7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190A-F7A6-BC4C-813A-749335D5EF82}"/>
              </a:ext>
            </a:extLst>
          </p:cNvPr>
          <p:cNvSpPr txBox="1"/>
          <p:nvPr/>
        </p:nvSpPr>
        <p:spPr>
          <a:xfrm>
            <a:off x="1039089" y="1120080"/>
            <a:ext cx="257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Enter passcode to stop alert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D347F-3ACE-C848-ABF9-23866EE1471E}"/>
              </a:ext>
            </a:extLst>
          </p:cNvPr>
          <p:cNvSpPr/>
          <p:nvPr/>
        </p:nvSpPr>
        <p:spPr>
          <a:xfrm>
            <a:off x="148589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F1BAF-ABC3-DB4C-A984-E4F7C38EBFBF}"/>
              </a:ext>
            </a:extLst>
          </p:cNvPr>
          <p:cNvSpPr/>
          <p:nvPr/>
        </p:nvSpPr>
        <p:spPr>
          <a:xfrm>
            <a:off x="1933577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5EDE38-D6D3-B04C-BAB3-7042094F2CDA}"/>
              </a:ext>
            </a:extLst>
          </p:cNvPr>
          <p:cNvSpPr/>
          <p:nvPr/>
        </p:nvSpPr>
        <p:spPr>
          <a:xfrm>
            <a:off x="291291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C082C3-491D-EB48-B1ED-923160E1D0AF}"/>
              </a:ext>
            </a:extLst>
          </p:cNvPr>
          <p:cNvSpPr/>
          <p:nvPr/>
        </p:nvSpPr>
        <p:spPr>
          <a:xfrm>
            <a:off x="2432769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3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655127" y="1321801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Passcode input (Main)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689762" y="1972965"/>
            <a:ext cx="5922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(dynamic)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(clickable)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Numbered buttons x 10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Circular shapes (dynamic) x 4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Off-white background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Upon deactivation, app returns to Passcode input screen.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0005C0-CFB3-5D44-8AA0-9156B17FC12E}"/>
              </a:ext>
            </a:extLst>
          </p:cNvPr>
          <p:cNvSpPr/>
          <p:nvPr/>
        </p:nvSpPr>
        <p:spPr>
          <a:xfrm>
            <a:off x="127461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60043-E848-5E4E-A742-02140D392545}"/>
              </a:ext>
            </a:extLst>
          </p:cNvPr>
          <p:cNvSpPr/>
          <p:nvPr/>
        </p:nvSpPr>
        <p:spPr>
          <a:xfrm>
            <a:off x="1988126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8FB16-191D-794D-8987-4F3E2E069D57}"/>
              </a:ext>
            </a:extLst>
          </p:cNvPr>
          <p:cNvSpPr/>
          <p:nvPr/>
        </p:nvSpPr>
        <p:spPr>
          <a:xfrm>
            <a:off x="2701635" y="201022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12B38-86BF-1F40-A721-36A22B33AF33}"/>
              </a:ext>
            </a:extLst>
          </p:cNvPr>
          <p:cNvSpPr/>
          <p:nvPr/>
        </p:nvSpPr>
        <p:spPr>
          <a:xfrm>
            <a:off x="127461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E8365-700F-DB49-88A5-3B4F0FB496AE}"/>
              </a:ext>
            </a:extLst>
          </p:cNvPr>
          <p:cNvSpPr/>
          <p:nvPr/>
        </p:nvSpPr>
        <p:spPr>
          <a:xfrm>
            <a:off x="1274617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2C911-1F4B-6749-81F4-A4A11C39C601}"/>
              </a:ext>
            </a:extLst>
          </p:cNvPr>
          <p:cNvSpPr/>
          <p:nvPr/>
        </p:nvSpPr>
        <p:spPr>
          <a:xfrm>
            <a:off x="1988126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D6FE0A-980D-7647-ABC8-84D6F52CF621}"/>
              </a:ext>
            </a:extLst>
          </p:cNvPr>
          <p:cNvSpPr/>
          <p:nvPr/>
        </p:nvSpPr>
        <p:spPr>
          <a:xfrm>
            <a:off x="1988126" y="3557178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E85518-B7F2-6D45-AC4C-9435BD67AA5E}"/>
              </a:ext>
            </a:extLst>
          </p:cNvPr>
          <p:cNvSpPr/>
          <p:nvPr/>
        </p:nvSpPr>
        <p:spPr>
          <a:xfrm>
            <a:off x="2701635" y="2782485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4B717-7E7B-804D-A574-21B9716760CD}"/>
              </a:ext>
            </a:extLst>
          </p:cNvPr>
          <p:cNvSpPr/>
          <p:nvPr/>
        </p:nvSpPr>
        <p:spPr>
          <a:xfrm>
            <a:off x="2701635" y="3521970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B39EBC-0C86-6B4A-B161-49FA2E3BFD6B}"/>
              </a:ext>
            </a:extLst>
          </p:cNvPr>
          <p:cNvSpPr/>
          <p:nvPr/>
        </p:nvSpPr>
        <p:spPr>
          <a:xfrm>
            <a:off x="1981196" y="4327016"/>
            <a:ext cx="568037" cy="5864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190A-F7A6-BC4C-813A-749335D5EF82}"/>
              </a:ext>
            </a:extLst>
          </p:cNvPr>
          <p:cNvSpPr txBox="1"/>
          <p:nvPr/>
        </p:nvSpPr>
        <p:spPr>
          <a:xfrm>
            <a:off x="983671" y="1331439"/>
            <a:ext cx="257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Enter passcode to start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D347F-3ACE-C848-ABF9-23866EE1471E}"/>
              </a:ext>
            </a:extLst>
          </p:cNvPr>
          <p:cNvSpPr/>
          <p:nvPr/>
        </p:nvSpPr>
        <p:spPr>
          <a:xfrm>
            <a:off x="148589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F1BAF-ABC3-DB4C-A984-E4F7C38EBFBF}"/>
              </a:ext>
            </a:extLst>
          </p:cNvPr>
          <p:cNvSpPr/>
          <p:nvPr/>
        </p:nvSpPr>
        <p:spPr>
          <a:xfrm>
            <a:off x="1933577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5EDE38-D6D3-B04C-BAB3-7042094F2CDA}"/>
              </a:ext>
            </a:extLst>
          </p:cNvPr>
          <p:cNvSpPr/>
          <p:nvPr/>
        </p:nvSpPr>
        <p:spPr>
          <a:xfrm>
            <a:off x="2912918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C082C3-491D-EB48-B1ED-923160E1D0AF}"/>
              </a:ext>
            </a:extLst>
          </p:cNvPr>
          <p:cNvSpPr/>
          <p:nvPr/>
        </p:nvSpPr>
        <p:spPr>
          <a:xfrm>
            <a:off x="2432769" y="1704548"/>
            <a:ext cx="145469" cy="13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73ACD7-AB7B-DE40-859A-BDBF7CEFCDDA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A0CB-904E-0B4C-8CA0-ECE346CDDC55}"/>
              </a:ext>
            </a:extLst>
          </p:cNvPr>
          <p:cNvSpPr txBox="1"/>
          <p:nvPr/>
        </p:nvSpPr>
        <p:spPr>
          <a:xfrm>
            <a:off x="2954479" y="5231369"/>
            <a:ext cx="1004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1189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01881-839F-6F47-9348-2F2EEE8ADED0}"/>
              </a:ext>
            </a:extLst>
          </p:cNvPr>
          <p:cNvSpPr/>
          <p:nvPr/>
        </p:nvSpPr>
        <p:spPr>
          <a:xfrm>
            <a:off x="706582" y="471055"/>
            <a:ext cx="3241963" cy="551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8E4FC-E7D7-A14A-9D42-AF074FFC6DC6}"/>
              </a:ext>
            </a:extLst>
          </p:cNvPr>
          <p:cNvSpPr/>
          <p:nvPr/>
        </p:nvSpPr>
        <p:spPr>
          <a:xfrm>
            <a:off x="845126" y="568037"/>
            <a:ext cx="2964873" cy="501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1A67F-8E05-724E-AC6C-AE9A4A5BB733}"/>
              </a:ext>
            </a:extLst>
          </p:cNvPr>
          <p:cNvSpPr/>
          <p:nvPr/>
        </p:nvSpPr>
        <p:spPr>
          <a:xfrm>
            <a:off x="2147453" y="5618018"/>
            <a:ext cx="360218" cy="3325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B7C4-8178-0B48-9F61-F54608A5873D}"/>
              </a:ext>
            </a:extLst>
          </p:cNvPr>
          <p:cNvSpPr txBox="1"/>
          <p:nvPr/>
        </p:nvSpPr>
        <p:spPr>
          <a:xfrm>
            <a:off x="5223164" y="306427"/>
            <a:ext cx="51954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734A-B927-014A-9FF8-FA00A704A795}"/>
              </a:ext>
            </a:extLst>
          </p:cNvPr>
          <p:cNvSpPr txBox="1"/>
          <p:nvPr/>
        </p:nvSpPr>
        <p:spPr>
          <a:xfrm>
            <a:off x="4322616" y="1736375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Settings screen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A8C07-0D4B-7B4B-A31C-ED375E9C1C08}"/>
              </a:ext>
            </a:extLst>
          </p:cNvPr>
          <p:cNvSpPr txBox="1"/>
          <p:nvPr/>
        </p:nvSpPr>
        <p:spPr>
          <a:xfrm>
            <a:off x="4502726" y="2552489"/>
            <a:ext cx="3934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Text field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Home icon (clickable) x 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Button x 2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Change Passcode button pressed, proceed to Passcode Selection screen.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Edit Contacts button pressed, proceed to Emergency Contact Selection screen.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If Home icon pressed, return to Main screen.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F9F2B2-3EBB-CF46-B654-1BD9E16FC7D0}"/>
              </a:ext>
            </a:extLst>
          </p:cNvPr>
          <p:cNvSpPr/>
          <p:nvPr/>
        </p:nvSpPr>
        <p:spPr>
          <a:xfrm>
            <a:off x="1274618" y="3228109"/>
            <a:ext cx="2078182" cy="415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Edit Contacts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882C-A8A6-DF44-BED0-4CFEF0B35054}"/>
              </a:ext>
            </a:extLst>
          </p:cNvPr>
          <p:cNvSpPr txBox="1"/>
          <p:nvPr/>
        </p:nvSpPr>
        <p:spPr>
          <a:xfrm>
            <a:off x="983673" y="770894"/>
            <a:ext cx="271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App name [TBD]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AC53B7-803A-9248-9EC3-D2335A00755B}"/>
              </a:ext>
            </a:extLst>
          </p:cNvPr>
          <p:cNvSpPr/>
          <p:nvPr/>
        </p:nvSpPr>
        <p:spPr>
          <a:xfrm>
            <a:off x="1274618" y="2410690"/>
            <a:ext cx="2078182" cy="415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Change Passcode</a:t>
            </a:r>
          </a:p>
        </p:txBody>
      </p:sp>
      <p:sp>
        <p:nvSpPr>
          <p:cNvPr id="14" name="Action Button: Hom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BCC503-F6A5-294E-A286-99B03A582AC9}"/>
              </a:ext>
            </a:extLst>
          </p:cNvPr>
          <p:cNvSpPr/>
          <p:nvPr/>
        </p:nvSpPr>
        <p:spPr>
          <a:xfrm>
            <a:off x="3338945" y="5053472"/>
            <a:ext cx="346364" cy="353345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898</Words>
  <Application>Microsoft Macintosh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garrison</dc:creator>
  <cp:lastModifiedBy>benjamin garrison</cp:lastModifiedBy>
  <cp:revision>26</cp:revision>
  <dcterms:created xsi:type="dcterms:W3CDTF">2019-06-01T07:46:25Z</dcterms:created>
  <dcterms:modified xsi:type="dcterms:W3CDTF">2019-06-01T20:21:32Z</dcterms:modified>
</cp:coreProperties>
</file>