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>
        <p:scale>
          <a:sx n="123" d="100"/>
          <a:sy n="123" d="100"/>
        </p:scale>
        <p:origin x="13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6A3B-12BB-2541-AEE4-AA207EF2ACF7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AD573-F5C2-DE4A-9BEA-C69FE3354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AD573-F5C2-DE4A-9BEA-C69FE33547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1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102B-ADDD-A641-8C1D-7BB66016C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8F65C-78FE-F74D-88AA-BEB9147D6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D61B-E317-5B4D-98F6-21707552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DA28-BFD1-154A-A147-EF17E0C2C5A0}" type="datetimeFigureOut">
              <a:rPr lang="en-US" smtClean="0"/>
              <a:t>3/2/22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6B3CB-EB1F-7942-AA69-515FDD0E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1F16C-B2DE-5E4C-951C-15844187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722-5965-DB42-8C2F-AE66FEC3F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2E57-53E4-B545-B2C2-85CC9CA2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07C11-6DF6-5C41-BD96-E16BC45BC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F8749-E75E-6547-9A10-0E27D808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DA28-BFD1-154A-A147-EF17E0C2C5A0}" type="datetimeFigureOut">
              <a:rPr lang="en-US" smtClean="0"/>
              <a:t>3/2/22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54717-18CF-7C42-99AE-7FB620DA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80A88-F0D1-CC48-BD8F-AA02B97A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722-5965-DB42-8C2F-AE66FEC3F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4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E354F-A4FE-FD42-B1C1-3CB1533D4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0AA29-EF74-A34B-A0B7-043E56BF8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BEEBC-03DC-E542-A554-CAB720AA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DA28-BFD1-154A-A147-EF17E0C2C5A0}" type="datetimeFigureOut">
              <a:rPr lang="en-US" smtClean="0"/>
              <a:t>3/2/22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313BA-66CA-9F41-9D2E-BD4C80F9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ACC4-5D8A-7947-83F1-05B29B5C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722-5965-DB42-8C2F-AE66FEC3F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7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1F5B-A121-F141-8E07-12617285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E971-10C4-2F41-B8F2-E143AFE0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910A-75AB-9841-9479-51080736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DA28-BFD1-154A-A147-EF17E0C2C5A0}" type="datetimeFigureOut">
              <a:rPr lang="en-US" smtClean="0"/>
              <a:t>3/2/22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190B2-083B-EA40-8CA1-54768E6F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618E-0B24-5E4F-87FA-09021140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722-5965-DB42-8C2F-AE66FEC3F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9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CC81-C6BE-E14E-8F6E-907FB83E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484A3-0B6A-4E49-B40C-DCAC41528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65E78-D92B-014B-9C4E-9194C2CD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DA28-BFD1-154A-A147-EF17E0C2C5A0}" type="datetimeFigureOut">
              <a:rPr lang="en-US" smtClean="0"/>
              <a:t>3/2/22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402A1-AE92-7A45-AC78-79BAF815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DFC3-73BC-814C-89CF-6167AC1E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722-5965-DB42-8C2F-AE66FEC3F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3A90-A909-1A4E-88C6-C739B974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677D-5F40-DD41-94E3-CBA8FFDA9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1A195-C358-A84E-8E56-21682D31B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4BE86-0EC2-9441-9BDC-712EA51A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DA28-BFD1-154A-A147-EF17E0C2C5A0}" type="datetimeFigureOut">
              <a:rPr lang="en-US" smtClean="0"/>
              <a:t>3/2/22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C8A5E-5375-5647-8A10-DC8E6297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44758-E63D-354D-9439-3995CBFC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722-5965-DB42-8C2F-AE66FEC3F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8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4201-5117-8B49-9A4B-4B3BCE4A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31693-63D7-AF4F-BF79-604391AA0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A8906-3939-544F-BBE9-C7DBC5C08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2B336-53E0-4246-9922-0AD90C977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D5A58-4CB2-4C49-827C-EADCF8B28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F7CDB-1752-E841-B948-84BC3679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DA28-BFD1-154A-A147-EF17E0C2C5A0}" type="datetimeFigureOut">
              <a:rPr lang="en-US" smtClean="0"/>
              <a:t>3/2/22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01927-DD94-314A-8BFD-AC14FD07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773B7-1B80-2E41-B36B-38273C70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722-5965-DB42-8C2F-AE66FEC3F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7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DA8-C1D1-F349-A438-CEC81EC3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9865C-3303-4044-8AFB-CE2D2B19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DA28-BFD1-154A-A147-EF17E0C2C5A0}" type="datetimeFigureOut">
              <a:rPr lang="en-US" smtClean="0"/>
              <a:t>3/2/22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0BD05-6DD0-804B-AA85-C1BB039D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D6111-81CA-9A4F-8A6B-8CEDC1D8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722-5965-DB42-8C2F-AE66FEC3F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0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5B6D4-D1C7-614F-8819-41D30622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DA28-BFD1-154A-A147-EF17E0C2C5A0}" type="datetimeFigureOut">
              <a:rPr lang="en-US" smtClean="0"/>
              <a:t>3/2/22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11F71-8E2A-C34B-AE18-4177BED5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51150-354E-C946-BF94-5AFD3202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722-5965-DB42-8C2F-AE66FEC3F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7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84AE-298E-C549-B1A1-3DF82E770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294B-1A5B-824C-8431-528EDF24E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110C5-7124-1641-90EB-2BA4383A9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8B229-6DAD-044F-9E84-87FE84EE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DA28-BFD1-154A-A147-EF17E0C2C5A0}" type="datetimeFigureOut">
              <a:rPr lang="en-US" smtClean="0"/>
              <a:t>3/2/22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3D6F4-B68B-0F41-9C89-6A297C03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2A280-575D-FC49-B2AC-B61C65D8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722-5965-DB42-8C2F-AE66FEC3F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3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1B41-BD5F-7448-A271-EEA675E0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A2906-58B0-AF45-B76E-7401D254D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48236-B78D-CA48-9B1D-47776AB8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58E34-0060-6140-BB02-C90016CD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DA28-BFD1-154A-A147-EF17E0C2C5A0}" type="datetimeFigureOut">
              <a:rPr lang="en-US" smtClean="0"/>
              <a:t>3/2/22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7CEFF-BCD0-8548-B0AE-CE1BAE3D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E3F5B-3148-C745-9A0F-2814F167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722-5965-DB42-8C2F-AE66FEC3F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1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1298C-E253-5742-A6A0-A51DEC1A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A58F-F9B9-114F-BBFD-DE7D4DFEA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ED55-FC69-1042-9214-FECDD18CA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9DA28-BFD1-154A-A147-EF17E0C2C5A0}" type="datetimeFigureOut">
              <a:rPr lang="en-US" smtClean="0"/>
              <a:t>3/2/22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7E6AD-350C-2346-A5C8-F24E725F6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76D1-EB84-D840-B9B8-327FA1F84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C722-5965-DB42-8C2F-AE66FEC3F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1AA1CF-BB9B-9948-9E80-23DD06372B11}"/>
              </a:ext>
            </a:extLst>
          </p:cNvPr>
          <p:cNvSpPr txBox="1"/>
          <p:nvPr/>
        </p:nvSpPr>
        <p:spPr>
          <a:xfrm>
            <a:off x="2354317" y="3468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6DC0CB2-3DAE-AA4E-910D-F733A3C45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069878"/>
              </p:ext>
            </p:extLst>
          </p:nvPr>
        </p:nvGraphicFramePr>
        <p:xfrm>
          <a:off x="106317" y="1699821"/>
          <a:ext cx="3373163" cy="2130571"/>
        </p:xfrm>
        <a:graphic>
          <a:graphicData uri="http://schemas.openxmlformats.org/drawingml/2006/table">
            <a:tbl>
              <a:tblPr/>
              <a:tblGrid>
                <a:gridCol w="633389">
                  <a:extLst>
                    <a:ext uri="{9D8B030D-6E8A-4147-A177-3AD203B41FA5}">
                      <a16:colId xmlns:a16="http://schemas.microsoft.com/office/drawing/2014/main" val="4045649424"/>
                    </a:ext>
                  </a:extLst>
                </a:gridCol>
                <a:gridCol w="699674">
                  <a:extLst>
                    <a:ext uri="{9D8B030D-6E8A-4147-A177-3AD203B41FA5}">
                      <a16:colId xmlns:a16="http://schemas.microsoft.com/office/drawing/2014/main" val="3217170036"/>
                    </a:ext>
                  </a:extLst>
                </a:gridCol>
                <a:gridCol w="2040100">
                  <a:extLst>
                    <a:ext uri="{9D8B030D-6E8A-4147-A177-3AD203B41FA5}">
                      <a16:colId xmlns:a16="http://schemas.microsoft.com/office/drawing/2014/main" val="4267792253"/>
                    </a:ext>
                  </a:extLst>
                </a:gridCol>
              </a:tblGrid>
              <a:tr h="2374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024585"/>
                  </a:ext>
                </a:extLst>
              </a:tr>
              <a:tr h="823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INTEGER, NOT NULL, AUTO-INCREMENT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536500"/>
                  </a:ext>
                </a:extLst>
              </a:tr>
              <a:tr h="4677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username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VARCHAR(255), NOT NULL, UNIQUE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884171"/>
                  </a:ext>
                </a:extLst>
              </a:tr>
              <a:tr h="601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created_at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TIMESTAMP, DEFAULT NOW()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8415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66A3F7-3743-5049-893B-FFC7238F3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14234"/>
              </p:ext>
            </p:extLst>
          </p:nvPr>
        </p:nvGraphicFramePr>
        <p:xfrm>
          <a:off x="4282962" y="4129514"/>
          <a:ext cx="3373163" cy="1188085"/>
        </p:xfrm>
        <a:graphic>
          <a:graphicData uri="http://schemas.openxmlformats.org/drawingml/2006/table">
            <a:tbl>
              <a:tblPr/>
              <a:tblGrid>
                <a:gridCol w="617042">
                  <a:extLst>
                    <a:ext uri="{9D8B030D-6E8A-4147-A177-3AD203B41FA5}">
                      <a16:colId xmlns:a16="http://schemas.microsoft.com/office/drawing/2014/main" val="2510528096"/>
                    </a:ext>
                  </a:extLst>
                </a:gridCol>
                <a:gridCol w="828349">
                  <a:extLst>
                    <a:ext uri="{9D8B030D-6E8A-4147-A177-3AD203B41FA5}">
                      <a16:colId xmlns:a16="http://schemas.microsoft.com/office/drawing/2014/main" val="846804455"/>
                    </a:ext>
                  </a:extLst>
                </a:gridCol>
                <a:gridCol w="1927772">
                  <a:extLst>
                    <a:ext uri="{9D8B030D-6E8A-4147-A177-3AD203B41FA5}">
                      <a16:colId xmlns:a16="http://schemas.microsoft.com/office/drawing/2014/main" val="1416552239"/>
                    </a:ext>
                  </a:extLst>
                </a:gridCol>
              </a:tblGrid>
              <a:tr h="203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077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INTEGER, NOT NULL, AUTO- INCREMENT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0175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image_url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VARCHAR(255), 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0501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user_id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INTEGER, 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212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created_at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TIMESTAMP, DEFAULT NOW()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42917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035CBB2-874B-8049-BA89-E64DC50AB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02419"/>
              </p:ext>
            </p:extLst>
          </p:nvPr>
        </p:nvGraphicFramePr>
        <p:xfrm>
          <a:off x="4228559" y="2306567"/>
          <a:ext cx="3373162" cy="1556962"/>
        </p:xfrm>
        <a:graphic>
          <a:graphicData uri="http://schemas.openxmlformats.org/drawingml/2006/table">
            <a:tbl>
              <a:tblPr/>
              <a:tblGrid>
                <a:gridCol w="617042">
                  <a:extLst>
                    <a:ext uri="{9D8B030D-6E8A-4147-A177-3AD203B41FA5}">
                      <a16:colId xmlns:a16="http://schemas.microsoft.com/office/drawing/2014/main" val="2839307725"/>
                    </a:ext>
                  </a:extLst>
                </a:gridCol>
                <a:gridCol w="1045999">
                  <a:extLst>
                    <a:ext uri="{9D8B030D-6E8A-4147-A177-3AD203B41FA5}">
                      <a16:colId xmlns:a16="http://schemas.microsoft.com/office/drawing/2014/main" val="947246868"/>
                    </a:ext>
                  </a:extLst>
                </a:gridCol>
                <a:gridCol w="1710121">
                  <a:extLst>
                    <a:ext uri="{9D8B030D-6E8A-4147-A177-3AD203B41FA5}">
                      <a16:colId xmlns:a16="http://schemas.microsoft.com/office/drawing/2014/main" val="1255812751"/>
                    </a:ext>
                  </a:extLst>
                </a:gridCol>
              </a:tblGrid>
              <a:tr h="19679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50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INTEGER, NOT NULL, AUTO-INCREMENT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55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comment_text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VARCHAR(255), 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52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user_id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INTEGER, 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8475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photo_id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INTEGER, 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233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created_at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TIMESTAMP, DEFAULT NOW()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23989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ABD6204-F5F7-904D-BC11-135F679BC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05108"/>
              </p:ext>
            </p:extLst>
          </p:nvPr>
        </p:nvGraphicFramePr>
        <p:xfrm>
          <a:off x="8556995" y="534484"/>
          <a:ext cx="3373163" cy="812800"/>
        </p:xfrm>
        <a:graphic>
          <a:graphicData uri="http://schemas.openxmlformats.org/drawingml/2006/table">
            <a:tbl>
              <a:tblPr/>
              <a:tblGrid>
                <a:gridCol w="308521">
                  <a:extLst>
                    <a:ext uri="{9D8B030D-6E8A-4147-A177-3AD203B41FA5}">
                      <a16:colId xmlns:a16="http://schemas.microsoft.com/office/drawing/2014/main" val="1942261656"/>
                    </a:ext>
                  </a:extLst>
                </a:gridCol>
                <a:gridCol w="308521">
                  <a:extLst>
                    <a:ext uri="{9D8B030D-6E8A-4147-A177-3AD203B41FA5}">
                      <a16:colId xmlns:a16="http://schemas.microsoft.com/office/drawing/2014/main" val="1973926186"/>
                    </a:ext>
                  </a:extLst>
                </a:gridCol>
                <a:gridCol w="788443">
                  <a:extLst>
                    <a:ext uri="{9D8B030D-6E8A-4147-A177-3AD203B41FA5}">
                      <a16:colId xmlns:a16="http://schemas.microsoft.com/office/drawing/2014/main" val="511996447"/>
                    </a:ext>
                  </a:extLst>
                </a:gridCol>
                <a:gridCol w="1967678">
                  <a:extLst>
                    <a:ext uri="{9D8B030D-6E8A-4147-A177-3AD203B41FA5}">
                      <a16:colId xmlns:a16="http://schemas.microsoft.com/office/drawing/2014/main" val="1908491483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272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user_id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INTEGER, 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1537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photo_id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INTEGER, 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198869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created_at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TIMESTAMP, DEFAULT NOW()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8294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0C9FE7E-59AF-6347-88CE-9DDFE5A00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81292"/>
              </p:ext>
            </p:extLst>
          </p:nvPr>
        </p:nvGraphicFramePr>
        <p:xfrm>
          <a:off x="4282962" y="1156138"/>
          <a:ext cx="3373164" cy="812800"/>
        </p:xfrm>
        <a:graphic>
          <a:graphicData uri="http://schemas.openxmlformats.org/drawingml/2006/table">
            <a:tbl>
              <a:tblPr/>
              <a:tblGrid>
                <a:gridCol w="308521">
                  <a:extLst>
                    <a:ext uri="{9D8B030D-6E8A-4147-A177-3AD203B41FA5}">
                      <a16:colId xmlns:a16="http://schemas.microsoft.com/office/drawing/2014/main" val="1763732343"/>
                    </a:ext>
                  </a:extLst>
                </a:gridCol>
                <a:gridCol w="308521">
                  <a:extLst>
                    <a:ext uri="{9D8B030D-6E8A-4147-A177-3AD203B41FA5}">
                      <a16:colId xmlns:a16="http://schemas.microsoft.com/office/drawing/2014/main" val="2194307095"/>
                    </a:ext>
                  </a:extLst>
                </a:gridCol>
                <a:gridCol w="930385">
                  <a:extLst>
                    <a:ext uri="{9D8B030D-6E8A-4147-A177-3AD203B41FA5}">
                      <a16:colId xmlns:a16="http://schemas.microsoft.com/office/drawing/2014/main" val="1175626153"/>
                    </a:ext>
                  </a:extLst>
                </a:gridCol>
                <a:gridCol w="1825737">
                  <a:extLst>
                    <a:ext uri="{9D8B030D-6E8A-4147-A177-3AD203B41FA5}">
                      <a16:colId xmlns:a16="http://schemas.microsoft.com/office/drawing/2014/main" val="1813163210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follows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598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follower_id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INTEGER, 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2066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followee_id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INTEGER, 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144076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created_at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TIMESTAMP, DEFAULT NOW()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59070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DB02197-2F14-6948-A3CA-ADCBBAB14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2418"/>
              </p:ext>
            </p:extLst>
          </p:nvPr>
        </p:nvGraphicFramePr>
        <p:xfrm>
          <a:off x="8576624" y="2745023"/>
          <a:ext cx="3373162" cy="984885"/>
        </p:xfrm>
        <a:graphic>
          <a:graphicData uri="http://schemas.openxmlformats.org/drawingml/2006/table">
            <a:tbl>
              <a:tblPr/>
              <a:tblGrid>
                <a:gridCol w="617042">
                  <a:extLst>
                    <a:ext uri="{9D8B030D-6E8A-4147-A177-3AD203B41FA5}">
                      <a16:colId xmlns:a16="http://schemas.microsoft.com/office/drawing/2014/main" val="1910031080"/>
                    </a:ext>
                  </a:extLst>
                </a:gridCol>
                <a:gridCol w="788442">
                  <a:extLst>
                    <a:ext uri="{9D8B030D-6E8A-4147-A177-3AD203B41FA5}">
                      <a16:colId xmlns:a16="http://schemas.microsoft.com/office/drawing/2014/main" val="732764631"/>
                    </a:ext>
                  </a:extLst>
                </a:gridCol>
                <a:gridCol w="1967678">
                  <a:extLst>
                    <a:ext uri="{9D8B030D-6E8A-4147-A177-3AD203B41FA5}">
                      <a16:colId xmlns:a16="http://schemas.microsoft.com/office/drawing/2014/main" val="3242671746"/>
                    </a:ext>
                  </a:extLst>
                </a:gridCol>
              </a:tblGrid>
              <a:tr h="203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608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INTEGER, NOT NULL, AUTO-INCREMENT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0656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tag_name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VARCHAR(255), UNIQUE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1248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created_at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TIMESTAMP, DEFAULT NOW()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5581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74B1354-AF09-C148-AD21-C3DB9741F34A}"/>
              </a:ext>
            </a:extLst>
          </p:cNvPr>
          <p:cNvSpPr txBox="1"/>
          <p:nvPr/>
        </p:nvSpPr>
        <p:spPr>
          <a:xfrm>
            <a:off x="5223641" y="59068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E2FEDC-C9A9-8E48-BBFD-DE7407DEC37B}"/>
              </a:ext>
            </a:extLst>
          </p:cNvPr>
          <p:cNvSpPr txBox="1"/>
          <p:nvPr/>
        </p:nvSpPr>
        <p:spPr>
          <a:xfrm>
            <a:off x="10405241" y="56650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4CFFD-C196-104B-9BE5-F5548F85AE11}"/>
              </a:ext>
            </a:extLst>
          </p:cNvPr>
          <p:cNvSpPr txBox="1"/>
          <p:nvPr/>
        </p:nvSpPr>
        <p:spPr>
          <a:xfrm>
            <a:off x="6243145" y="5381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99A941E-8232-AF41-A2D5-BAF77F734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74571"/>
              </p:ext>
            </p:extLst>
          </p:nvPr>
        </p:nvGraphicFramePr>
        <p:xfrm>
          <a:off x="8565927" y="1665960"/>
          <a:ext cx="3373162" cy="640607"/>
        </p:xfrm>
        <a:graphic>
          <a:graphicData uri="http://schemas.openxmlformats.org/drawingml/2006/table">
            <a:tbl>
              <a:tblPr/>
              <a:tblGrid>
                <a:gridCol w="316694">
                  <a:extLst>
                    <a:ext uri="{9D8B030D-6E8A-4147-A177-3AD203B41FA5}">
                      <a16:colId xmlns:a16="http://schemas.microsoft.com/office/drawing/2014/main" val="634119713"/>
                    </a:ext>
                  </a:extLst>
                </a:gridCol>
                <a:gridCol w="316694">
                  <a:extLst>
                    <a:ext uri="{9D8B030D-6E8A-4147-A177-3AD203B41FA5}">
                      <a16:colId xmlns:a16="http://schemas.microsoft.com/office/drawing/2014/main" val="4095041268"/>
                    </a:ext>
                  </a:extLst>
                </a:gridCol>
                <a:gridCol w="699673">
                  <a:extLst>
                    <a:ext uri="{9D8B030D-6E8A-4147-A177-3AD203B41FA5}">
                      <a16:colId xmlns:a16="http://schemas.microsoft.com/office/drawing/2014/main" val="3299489498"/>
                    </a:ext>
                  </a:extLst>
                </a:gridCol>
                <a:gridCol w="2040101">
                  <a:extLst>
                    <a:ext uri="{9D8B030D-6E8A-4147-A177-3AD203B41FA5}">
                      <a16:colId xmlns:a16="http://schemas.microsoft.com/office/drawing/2014/main" val="169468643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photo_tags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4193"/>
                  </a:ext>
                </a:extLst>
              </a:tr>
              <a:tr h="2241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photo_id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INTEGER, 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420021"/>
                  </a:ext>
                </a:extLst>
              </a:tr>
              <a:tr h="2241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tag_id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INTEGER, 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090389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948AEA-C2F6-C348-95CB-F78A2950A457}"/>
              </a:ext>
            </a:extLst>
          </p:cNvPr>
          <p:cNvCxnSpPr>
            <a:cxnSpLocks/>
          </p:cNvCxnSpPr>
          <p:nvPr/>
        </p:nvCxnSpPr>
        <p:spPr>
          <a:xfrm>
            <a:off x="3479480" y="2645932"/>
            <a:ext cx="2683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C0EC1B-D7E3-8748-849E-A445C9BB071F}"/>
              </a:ext>
            </a:extLst>
          </p:cNvPr>
          <p:cNvCxnSpPr>
            <a:cxnSpLocks/>
          </p:cNvCxnSpPr>
          <p:nvPr/>
        </p:nvCxnSpPr>
        <p:spPr>
          <a:xfrm>
            <a:off x="3747834" y="2645932"/>
            <a:ext cx="0" cy="232419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8FAA03-318D-F941-99E2-84FDBD493B8F}"/>
              </a:ext>
            </a:extLst>
          </p:cNvPr>
          <p:cNvCxnSpPr>
            <a:cxnSpLocks/>
          </p:cNvCxnSpPr>
          <p:nvPr/>
        </p:nvCxnSpPr>
        <p:spPr>
          <a:xfrm flipH="1">
            <a:off x="3747834" y="4970122"/>
            <a:ext cx="53404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15E5F2-ED87-6D41-A9F4-BD2DD40CAAF5}"/>
              </a:ext>
            </a:extLst>
          </p:cNvPr>
          <p:cNvCxnSpPr>
            <a:cxnSpLocks/>
          </p:cNvCxnSpPr>
          <p:nvPr/>
        </p:nvCxnSpPr>
        <p:spPr>
          <a:xfrm flipH="1">
            <a:off x="3819277" y="1481309"/>
            <a:ext cx="4636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593D26-EB61-5248-8883-799F49982AA4}"/>
              </a:ext>
            </a:extLst>
          </p:cNvPr>
          <p:cNvCxnSpPr>
            <a:cxnSpLocks/>
          </p:cNvCxnSpPr>
          <p:nvPr/>
        </p:nvCxnSpPr>
        <p:spPr>
          <a:xfrm flipH="1">
            <a:off x="4016188" y="1689075"/>
            <a:ext cx="26677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EF07CCF-C966-944F-9BAA-CCC3B0977F43}"/>
              </a:ext>
            </a:extLst>
          </p:cNvPr>
          <p:cNvCxnSpPr>
            <a:cxnSpLocks/>
          </p:cNvCxnSpPr>
          <p:nvPr/>
        </p:nvCxnSpPr>
        <p:spPr>
          <a:xfrm>
            <a:off x="3819277" y="1481309"/>
            <a:ext cx="0" cy="68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EE7474-D3AE-2F46-8205-C6DA8DF9213A}"/>
              </a:ext>
            </a:extLst>
          </p:cNvPr>
          <p:cNvCxnSpPr>
            <a:cxnSpLocks/>
          </p:cNvCxnSpPr>
          <p:nvPr/>
        </p:nvCxnSpPr>
        <p:spPr>
          <a:xfrm>
            <a:off x="4016188" y="1689075"/>
            <a:ext cx="0" cy="6174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09C684F-36D7-9E48-B762-CE40F643614F}"/>
              </a:ext>
            </a:extLst>
          </p:cNvPr>
          <p:cNvCxnSpPr>
            <a:cxnSpLocks/>
          </p:cNvCxnSpPr>
          <p:nvPr/>
        </p:nvCxnSpPr>
        <p:spPr>
          <a:xfrm>
            <a:off x="3484279" y="2169459"/>
            <a:ext cx="32934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7145407-FC2E-0640-87D7-69B5EA106F50}"/>
              </a:ext>
            </a:extLst>
          </p:cNvPr>
          <p:cNvCxnSpPr>
            <a:cxnSpLocks/>
          </p:cNvCxnSpPr>
          <p:nvPr/>
        </p:nvCxnSpPr>
        <p:spPr>
          <a:xfrm>
            <a:off x="3479480" y="2306567"/>
            <a:ext cx="53670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91DD30F-D750-F341-8F2E-49CCC0AE2B4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198382" y="1986263"/>
            <a:ext cx="36754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C20597-F831-D842-BE52-7F22938EECD3}"/>
              </a:ext>
            </a:extLst>
          </p:cNvPr>
          <p:cNvCxnSpPr>
            <a:cxnSpLocks/>
          </p:cNvCxnSpPr>
          <p:nvPr/>
        </p:nvCxnSpPr>
        <p:spPr>
          <a:xfrm>
            <a:off x="8313993" y="2169459"/>
            <a:ext cx="25193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B67835-54B6-314C-9941-E292336A832B}"/>
              </a:ext>
            </a:extLst>
          </p:cNvPr>
          <p:cNvCxnSpPr>
            <a:cxnSpLocks/>
          </p:cNvCxnSpPr>
          <p:nvPr/>
        </p:nvCxnSpPr>
        <p:spPr>
          <a:xfrm flipV="1">
            <a:off x="3479480" y="2500339"/>
            <a:ext cx="483917" cy="486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59025C-6B48-A64F-995A-344A0E5DD413}"/>
              </a:ext>
            </a:extLst>
          </p:cNvPr>
          <p:cNvCxnSpPr/>
          <p:nvPr/>
        </p:nvCxnSpPr>
        <p:spPr>
          <a:xfrm>
            <a:off x="3965805" y="3222626"/>
            <a:ext cx="2627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E4D60F8-F75E-0944-A26D-A78D0FDED3D9}"/>
              </a:ext>
            </a:extLst>
          </p:cNvPr>
          <p:cNvCxnSpPr>
            <a:cxnSpLocks/>
          </p:cNvCxnSpPr>
          <p:nvPr/>
        </p:nvCxnSpPr>
        <p:spPr>
          <a:xfrm>
            <a:off x="7998594" y="1038787"/>
            <a:ext cx="55840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643CD5-C595-FC42-A395-30A546DB7B73}"/>
              </a:ext>
            </a:extLst>
          </p:cNvPr>
          <p:cNvCxnSpPr>
            <a:cxnSpLocks/>
          </p:cNvCxnSpPr>
          <p:nvPr/>
        </p:nvCxnSpPr>
        <p:spPr>
          <a:xfrm>
            <a:off x="7656125" y="4506560"/>
            <a:ext cx="34246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B287B2E-F2DF-D64E-A2B2-6B307FCD36FD}"/>
              </a:ext>
            </a:extLst>
          </p:cNvPr>
          <p:cNvCxnSpPr>
            <a:cxnSpLocks/>
          </p:cNvCxnSpPr>
          <p:nvPr/>
        </p:nvCxnSpPr>
        <p:spPr>
          <a:xfrm>
            <a:off x="8198382" y="1986263"/>
            <a:ext cx="0" cy="26506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B7085FA-69E9-5B4B-82B1-716FD1EFB2FA}"/>
              </a:ext>
            </a:extLst>
          </p:cNvPr>
          <p:cNvCxnSpPr>
            <a:cxnSpLocks/>
          </p:cNvCxnSpPr>
          <p:nvPr/>
        </p:nvCxnSpPr>
        <p:spPr>
          <a:xfrm>
            <a:off x="7998594" y="1038787"/>
            <a:ext cx="0" cy="34677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1B257F0-3A83-F24D-B84E-F4AACD7D2904}"/>
              </a:ext>
            </a:extLst>
          </p:cNvPr>
          <p:cNvCxnSpPr>
            <a:cxnSpLocks/>
          </p:cNvCxnSpPr>
          <p:nvPr/>
        </p:nvCxnSpPr>
        <p:spPr>
          <a:xfrm>
            <a:off x="3963397" y="2505205"/>
            <a:ext cx="0" cy="7174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80EF554-7C4F-D94A-AF5F-138F19B2277B}"/>
              </a:ext>
            </a:extLst>
          </p:cNvPr>
          <p:cNvCxnSpPr>
            <a:cxnSpLocks/>
          </p:cNvCxnSpPr>
          <p:nvPr/>
        </p:nvCxnSpPr>
        <p:spPr>
          <a:xfrm>
            <a:off x="4049984" y="3426199"/>
            <a:ext cx="17386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67E8E0-296C-494E-9C4E-85BD5FBABB55}"/>
              </a:ext>
            </a:extLst>
          </p:cNvPr>
          <p:cNvCxnSpPr>
            <a:cxnSpLocks/>
          </p:cNvCxnSpPr>
          <p:nvPr/>
        </p:nvCxnSpPr>
        <p:spPr>
          <a:xfrm>
            <a:off x="4051484" y="3992176"/>
            <a:ext cx="37758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D6225C2-8C2D-5D45-9EE3-3F8B821C57A6}"/>
              </a:ext>
            </a:extLst>
          </p:cNvPr>
          <p:cNvCxnSpPr>
            <a:cxnSpLocks/>
          </p:cNvCxnSpPr>
          <p:nvPr/>
        </p:nvCxnSpPr>
        <p:spPr>
          <a:xfrm>
            <a:off x="8313993" y="3122405"/>
            <a:ext cx="26263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DF6142D-977B-6949-8A88-39E90AF13931}"/>
              </a:ext>
            </a:extLst>
          </p:cNvPr>
          <p:cNvCxnSpPr>
            <a:cxnSpLocks/>
          </p:cNvCxnSpPr>
          <p:nvPr/>
        </p:nvCxnSpPr>
        <p:spPr>
          <a:xfrm>
            <a:off x="7656125" y="4636917"/>
            <a:ext cx="54225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D5CDF20-176A-2F43-B6DA-63B32127C7E4}"/>
              </a:ext>
            </a:extLst>
          </p:cNvPr>
          <p:cNvCxnSpPr>
            <a:cxnSpLocks/>
          </p:cNvCxnSpPr>
          <p:nvPr/>
        </p:nvCxnSpPr>
        <p:spPr>
          <a:xfrm>
            <a:off x="8313993" y="2169459"/>
            <a:ext cx="0" cy="9529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9EBBA60-C468-0847-8B2E-9C9FCD83CDA0}"/>
              </a:ext>
            </a:extLst>
          </p:cNvPr>
          <p:cNvCxnSpPr>
            <a:cxnSpLocks/>
          </p:cNvCxnSpPr>
          <p:nvPr/>
        </p:nvCxnSpPr>
        <p:spPr>
          <a:xfrm>
            <a:off x="4049984" y="3426199"/>
            <a:ext cx="0" cy="5659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D13B994-2C95-EF48-9987-4D924CE1DD18}"/>
              </a:ext>
            </a:extLst>
          </p:cNvPr>
          <p:cNvCxnSpPr>
            <a:cxnSpLocks/>
          </p:cNvCxnSpPr>
          <p:nvPr/>
        </p:nvCxnSpPr>
        <p:spPr>
          <a:xfrm>
            <a:off x="7827359" y="3992176"/>
            <a:ext cx="0" cy="4237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EC99F37-41F7-9046-AACB-304E6388EE72}"/>
              </a:ext>
            </a:extLst>
          </p:cNvPr>
          <p:cNvCxnSpPr>
            <a:cxnSpLocks/>
          </p:cNvCxnSpPr>
          <p:nvPr/>
        </p:nvCxnSpPr>
        <p:spPr>
          <a:xfrm>
            <a:off x="7647018" y="4418027"/>
            <a:ext cx="18034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8ABB9E8-D676-9245-870C-506BDA865C62}"/>
              </a:ext>
            </a:extLst>
          </p:cNvPr>
          <p:cNvCxnSpPr>
            <a:cxnSpLocks/>
          </p:cNvCxnSpPr>
          <p:nvPr/>
        </p:nvCxnSpPr>
        <p:spPr>
          <a:xfrm>
            <a:off x="3711323" y="828808"/>
            <a:ext cx="484567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2C693E3-716B-F140-8BF4-5305DDD4E6ED}"/>
              </a:ext>
            </a:extLst>
          </p:cNvPr>
          <p:cNvCxnSpPr>
            <a:cxnSpLocks/>
          </p:cNvCxnSpPr>
          <p:nvPr/>
        </p:nvCxnSpPr>
        <p:spPr>
          <a:xfrm>
            <a:off x="3711323" y="828808"/>
            <a:ext cx="0" cy="11690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8D9B9E7-12B3-6941-B636-387855722CDC}"/>
              </a:ext>
            </a:extLst>
          </p:cNvPr>
          <p:cNvCxnSpPr>
            <a:cxnSpLocks/>
          </p:cNvCxnSpPr>
          <p:nvPr/>
        </p:nvCxnSpPr>
        <p:spPr>
          <a:xfrm>
            <a:off x="3479480" y="2004360"/>
            <a:ext cx="23754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Graphic 184" descr="Caret Left outline">
            <a:extLst>
              <a:ext uri="{FF2B5EF4-FFF2-40B4-BE49-F238E27FC236}">
                <a16:creationId xmlns:a16="http://schemas.microsoft.com/office/drawing/2014/main" id="{06717229-4EB9-B640-B91F-FBF180A1B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 flipH="1">
            <a:off x="-574146" y="5604791"/>
            <a:ext cx="244951" cy="244951"/>
          </a:xfrm>
          <a:prstGeom prst="rect">
            <a:avLst/>
          </a:prstGeom>
        </p:spPr>
      </p:pic>
      <p:pic>
        <p:nvPicPr>
          <p:cNvPr id="188" name="Graphic 187" descr="Caret Left outline">
            <a:extLst>
              <a:ext uri="{FF2B5EF4-FFF2-40B4-BE49-F238E27FC236}">
                <a16:creationId xmlns:a16="http://schemas.microsoft.com/office/drawing/2014/main" id="{908372E8-0E5A-8E48-A7E2-A5C9F2181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 flipH="1">
            <a:off x="-574146" y="4988103"/>
            <a:ext cx="244951" cy="24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233</Words>
  <Application>Microsoft Macintosh PowerPoint</Application>
  <PresentationFormat>Widescreen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garrison</dc:creator>
  <cp:lastModifiedBy>benjamin garrison</cp:lastModifiedBy>
  <cp:revision>2</cp:revision>
  <dcterms:created xsi:type="dcterms:W3CDTF">2022-03-03T02:00:26Z</dcterms:created>
  <dcterms:modified xsi:type="dcterms:W3CDTF">2022-03-03T03:45:10Z</dcterms:modified>
</cp:coreProperties>
</file>