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9"/>
  </p:notesMasterIdLst>
  <p:sldIdLst>
    <p:sldId id="257" r:id="rId5"/>
    <p:sldId id="262" r:id="rId6"/>
    <p:sldId id="263" r:id="rId7"/>
    <p:sldId id="266" r:id="rId8"/>
    <p:sldId id="264" r:id="rId9"/>
    <p:sldId id="265" r:id="rId10"/>
    <p:sldId id="261"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3" r:id="rId26"/>
    <p:sldId id="282"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CF7F1"/>
    <a:srgbClr val="2E3722"/>
    <a:srgbClr val="344529"/>
    <a:srgbClr val="2B3922"/>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A28F0-BF82-4070-BD03-EBC4159F98F6}" v="43" dt="2020-06-16T21:14:13.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ED293-7EC2-40F1-902F-71E7270533C6}"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EE3693C-790B-49B0-ABE6-AFDD489EB564}">
      <dgm:prSet/>
      <dgm:spPr/>
      <dgm:t>
        <a:bodyPr/>
        <a:lstStyle/>
        <a:p>
          <a:pPr>
            <a:defRPr cap="all"/>
          </a:pPr>
          <a:r>
            <a:rPr lang="en-NZ"/>
            <a:t>Prior Knowledge of SQL</a:t>
          </a:r>
          <a:endParaRPr lang="en-US"/>
        </a:p>
      </dgm:t>
    </dgm:pt>
    <dgm:pt modelId="{8DFBE3A9-9AB7-41C8-B393-2E8F119C8AB0}" type="parTrans" cxnId="{A2BEA8EE-F545-4F00-BFF4-466B2A392FF1}">
      <dgm:prSet/>
      <dgm:spPr/>
      <dgm:t>
        <a:bodyPr/>
        <a:lstStyle/>
        <a:p>
          <a:endParaRPr lang="en-US"/>
        </a:p>
      </dgm:t>
    </dgm:pt>
    <dgm:pt modelId="{4943FDB5-0402-4B9E-95BF-478890A9D842}" type="sibTrans" cxnId="{A2BEA8EE-F545-4F00-BFF4-466B2A392FF1}">
      <dgm:prSet/>
      <dgm:spPr/>
      <dgm:t>
        <a:bodyPr/>
        <a:lstStyle/>
        <a:p>
          <a:endParaRPr lang="en-US"/>
        </a:p>
      </dgm:t>
    </dgm:pt>
    <dgm:pt modelId="{6FEB79FF-1E9D-45E9-9A1D-58F1EB56B387}">
      <dgm:prSet/>
      <dgm:spPr/>
      <dgm:t>
        <a:bodyPr/>
        <a:lstStyle/>
        <a:p>
          <a:pPr>
            <a:defRPr cap="all"/>
          </a:pPr>
          <a:r>
            <a:rPr lang="en-NZ"/>
            <a:t>Prior Knowledge of C# Programming and Design</a:t>
          </a:r>
          <a:endParaRPr lang="en-US"/>
        </a:p>
      </dgm:t>
    </dgm:pt>
    <dgm:pt modelId="{150269BC-EEE5-40D7-826B-2EC6A978A7C3}" type="parTrans" cxnId="{B76D3B58-D8BC-4DB0-8B71-5ADADE8E72A5}">
      <dgm:prSet/>
      <dgm:spPr/>
      <dgm:t>
        <a:bodyPr/>
        <a:lstStyle/>
        <a:p>
          <a:endParaRPr lang="en-US"/>
        </a:p>
      </dgm:t>
    </dgm:pt>
    <dgm:pt modelId="{4D5383A8-46B3-4C0A-99C3-A8BD597DBD2D}" type="sibTrans" cxnId="{B76D3B58-D8BC-4DB0-8B71-5ADADE8E72A5}">
      <dgm:prSet/>
      <dgm:spPr/>
      <dgm:t>
        <a:bodyPr/>
        <a:lstStyle/>
        <a:p>
          <a:endParaRPr lang="en-US"/>
        </a:p>
      </dgm:t>
    </dgm:pt>
    <dgm:pt modelId="{A0DBB1DA-A339-43FE-80D1-35992F65DBFA}" type="pres">
      <dgm:prSet presAssocID="{5A2ED293-7EC2-40F1-902F-71E7270533C6}" presName="root" presStyleCnt="0">
        <dgm:presLayoutVars>
          <dgm:dir/>
          <dgm:resizeHandles val="exact"/>
        </dgm:presLayoutVars>
      </dgm:prSet>
      <dgm:spPr/>
    </dgm:pt>
    <dgm:pt modelId="{2EA97355-6E8C-4F2A-8757-2F0B170E5F6A}" type="pres">
      <dgm:prSet presAssocID="{3EE3693C-790B-49B0-ABE6-AFDD489EB564}" presName="compNode" presStyleCnt="0"/>
      <dgm:spPr/>
    </dgm:pt>
    <dgm:pt modelId="{DE3D7522-BB9A-4AED-A24E-51802A820406}" type="pres">
      <dgm:prSet presAssocID="{3EE3693C-790B-49B0-ABE6-AFDD489EB564}" presName="iconBgRect" presStyleLbl="bgShp" presStyleIdx="0" presStyleCnt="2"/>
      <dgm:spPr>
        <a:solidFill>
          <a:schemeClr val="tx1">
            <a:lumMod val="95000"/>
            <a:lumOff val="5000"/>
          </a:schemeClr>
        </a:solidFill>
      </dgm:spPr>
    </dgm:pt>
    <dgm:pt modelId="{E7E05822-D1E9-419A-ADBA-5866373ED773}" type="pres">
      <dgm:prSet presAssocID="{3EE3693C-790B-49B0-ABE6-AFDD489EB5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F2203DA-8D91-49A7-8598-5B8C81D01BA0}" type="pres">
      <dgm:prSet presAssocID="{3EE3693C-790B-49B0-ABE6-AFDD489EB564}" presName="spaceRect" presStyleCnt="0"/>
      <dgm:spPr/>
    </dgm:pt>
    <dgm:pt modelId="{CD902009-4EFA-4BF7-8B6B-47BD2B0DD9C4}" type="pres">
      <dgm:prSet presAssocID="{3EE3693C-790B-49B0-ABE6-AFDD489EB564}" presName="textRect" presStyleLbl="revTx" presStyleIdx="0" presStyleCnt="2">
        <dgm:presLayoutVars>
          <dgm:chMax val="1"/>
          <dgm:chPref val="1"/>
        </dgm:presLayoutVars>
      </dgm:prSet>
      <dgm:spPr/>
    </dgm:pt>
    <dgm:pt modelId="{A207CF42-EC21-416E-AB65-6CCADA0C20BE}" type="pres">
      <dgm:prSet presAssocID="{4943FDB5-0402-4B9E-95BF-478890A9D842}" presName="sibTrans" presStyleCnt="0"/>
      <dgm:spPr/>
    </dgm:pt>
    <dgm:pt modelId="{068538C8-EE34-4BF6-8F82-F85D872EAFF5}" type="pres">
      <dgm:prSet presAssocID="{6FEB79FF-1E9D-45E9-9A1D-58F1EB56B387}" presName="compNode" presStyleCnt="0"/>
      <dgm:spPr/>
    </dgm:pt>
    <dgm:pt modelId="{F39E102A-8977-47DC-A703-B5453292499B}" type="pres">
      <dgm:prSet presAssocID="{6FEB79FF-1E9D-45E9-9A1D-58F1EB56B387}" presName="iconBgRect" presStyleLbl="bgShp" presStyleIdx="1" presStyleCnt="2"/>
      <dgm:spPr>
        <a:solidFill>
          <a:schemeClr val="tx1">
            <a:lumMod val="95000"/>
            <a:lumOff val="5000"/>
          </a:schemeClr>
        </a:solidFill>
      </dgm:spPr>
    </dgm:pt>
    <dgm:pt modelId="{12C0BB83-C42F-415C-B91E-C1E27B6F59E0}" type="pres">
      <dgm:prSet presAssocID="{6FEB79FF-1E9D-45E9-9A1D-58F1EB56B3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2DB6330-011A-4244-8ED1-CC527E4CC793}" type="pres">
      <dgm:prSet presAssocID="{6FEB79FF-1E9D-45E9-9A1D-58F1EB56B387}" presName="spaceRect" presStyleCnt="0"/>
      <dgm:spPr/>
    </dgm:pt>
    <dgm:pt modelId="{73D00DA6-5BD5-4E69-B167-7CE64C2BAA80}" type="pres">
      <dgm:prSet presAssocID="{6FEB79FF-1E9D-45E9-9A1D-58F1EB56B387}" presName="textRect" presStyleLbl="revTx" presStyleIdx="1" presStyleCnt="2">
        <dgm:presLayoutVars>
          <dgm:chMax val="1"/>
          <dgm:chPref val="1"/>
        </dgm:presLayoutVars>
      </dgm:prSet>
      <dgm:spPr/>
    </dgm:pt>
  </dgm:ptLst>
  <dgm:cxnLst>
    <dgm:cxn modelId="{80974808-5D96-46CF-86D6-DDB94DA05A24}" type="presOf" srcId="{6FEB79FF-1E9D-45E9-9A1D-58F1EB56B387}" destId="{73D00DA6-5BD5-4E69-B167-7CE64C2BAA80}" srcOrd="0" destOrd="0" presId="urn:microsoft.com/office/officeart/2018/5/layout/IconCircleLabelList"/>
    <dgm:cxn modelId="{B76D3B58-D8BC-4DB0-8B71-5ADADE8E72A5}" srcId="{5A2ED293-7EC2-40F1-902F-71E7270533C6}" destId="{6FEB79FF-1E9D-45E9-9A1D-58F1EB56B387}" srcOrd="1" destOrd="0" parTransId="{150269BC-EEE5-40D7-826B-2EC6A978A7C3}" sibTransId="{4D5383A8-46B3-4C0A-99C3-A8BD597DBD2D}"/>
    <dgm:cxn modelId="{5AF148B1-B5D1-456E-B523-D64B7FCCFED8}" type="presOf" srcId="{5A2ED293-7EC2-40F1-902F-71E7270533C6}" destId="{A0DBB1DA-A339-43FE-80D1-35992F65DBFA}" srcOrd="0" destOrd="0" presId="urn:microsoft.com/office/officeart/2018/5/layout/IconCircleLabelList"/>
    <dgm:cxn modelId="{961398B4-EE9E-4B0F-8189-6EADBF8DA263}" type="presOf" srcId="{3EE3693C-790B-49B0-ABE6-AFDD489EB564}" destId="{CD902009-4EFA-4BF7-8B6B-47BD2B0DD9C4}" srcOrd="0" destOrd="0" presId="urn:microsoft.com/office/officeart/2018/5/layout/IconCircleLabelList"/>
    <dgm:cxn modelId="{A2BEA8EE-F545-4F00-BFF4-466B2A392FF1}" srcId="{5A2ED293-7EC2-40F1-902F-71E7270533C6}" destId="{3EE3693C-790B-49B0-ABE6-AFDD489EB564}" srcOrd="0" destOrd="0" parTransId="{8DFBE3A9-9AB7-41C8-B393-2E8F119C8AB0}" sibTransId="{4943FDB5-0402-4B9E-95BF-478890A9D842}"/>
    <dgm:cxn modelId="{89BA5D94-14F0-4844-8893-C7832356F594}" type="presParOf" srcId="{A0DBB1DA-A339-43FE-80D1-35992F65DBFA}" destId="{2EA97355-6E8C-4F2A-8757-2F0B170E5F6A}" srcOrd="0" destOrd="0" presId="urn:microsoft.com/office/officeart/2018/5/layout/IconCircleLabelList"/>
    <dgm:cxn modelId="{2872D6D2-8D0E-47E0-AF66-EDCB6DE991EF}" type="presParOf" srcId="{2EA97355-6E8C-4F2A-8757-2F0B170E5F6A}" destId="{DE3D7522-BB9A-4AED-A24E-51802A820406}" srcOrd="0" destOrd="0" presId="urn:microsoft.com/office/officeart/2018/5/layout/IconCircleLabelList"/>
    <dgm:cxn modelId="{960488EA-E792-4026-A9BE-A533766FA76D}" type="presParOf" srcId="{2EA97355-6E8C-4F2A-8757-2F0B170E5F6A}" destId="{E7E05822-D1E9-419A-ADBA-5866373ED773}" srcOrd="1" destOrd="0" presId="urn:microsoft.com/office/officeart/2018/5/layout/IconCircleLabelList"/>
    <dgm:cxn modelId="{84BA5FBB-3991-4531-8E2B-F53ACDBDDBD0}" type="presParOf" srcId="{2EA97355-6E8C-4F2A-8757-2F0B170E5F6A}" destId="{EF2203DA-8D91-49A7-8598-5B8C81D01BA0}" srcOrd="2" destOrd="0" presId="urn:microsoft.com/office/officeart/2018/5/layout/IconCircleLabelList"/>
    <dgm:cxn modelId="{77CF30F7-B4C9-4348-AB6E-3DAC44544D51}" type="presParOf" srcId="{2EA97355-6E8C-4F2A-8757-2F0B170E5F6A}" destId="{CD902009-4EFA-4BF7-8B6B-47BD2B0DD9C4}" srcOrd="3" destOrd="0" presId="urn:microsoft.com/office/officeart/2018/5/layout/IconCircleLabelList"/>
    <dgm:cxn modelId="{88BA7015-AAFC-44C6-BFCD-FDF7B2124930}" type="presParOf" srcId="{A0DBB1DA-A339-43FE-80D1-35992F65DBFA}" destId="{A207CF42-EC21-416E-AB65-6CCADA0C20BE}" srcOrd="1" destOrd="0" presId="urn:microsoft.com/office/officeart/2018/5/layout/IconCircleLabelList"/>
    <dgm:cxn modelId="{8FB7F419-2882-4947-9AA5-B5F158A114DF}" type="presParOf" srcId="{A0DBB1DA-A339-43FE-80D1-35992F65DBFA}" destId="{068538C8-EE34-4BF6-8F82-F85D872EAFF5}" srcOrd="2" destOrd="0" presId="urn:microsoft.com/office/officeart/2018/5/layout/IconCircleLabelList"/>
    <dgm:cxn modelId="{062B0BD0-13C2-4A32-9628-0A99319CF8B5}" type="presParOf" srcId="{068538C8-EE34-4BF6-8F82-F85D872EAFF5}" destId="{F39E102A-8977-47DC-A703-B5453292499B}" srcOrd="0" destOrd="0" presId="urn:microsoft.com/office/officeart/2018/5/layout/IconCircleLabelList"/>
    <dgm:cxn modelId="{8AF451F7-937D-4743-9C77-6E36782F76C4}" type="presParOf" srcId="{068538C8-EE34-4BF6-8F82-F85D872EAFF5}" destId="{12C0BB83-C42F-415C-B91E-C1E27B6F59E0}" srcOrd="1" destOrd="0" presId="urn:microsoft.com/office/officeart/2018/5/layout/IconCircleLabelList"/>
    <dgm:cxn modelId="{7F91678C-32D3-4584-9CAC-24BA0A3D8D94}" type="presParOf" srcId="{068538C8-EE34-4BF6-8F82-F85D872EAFF5}" destId="{A2DB6330-011A-4244-8ED1-CC527E4CC793}" srcOrd="2" destOrd="0" presId="urn:microsoft.com/office/officeart/2018/5/layout/IconCircleLabelList"/>
    <dgm:cxn modelId="{DBB7BF77-C565-4EE6-B387-5B373F166497}" type="presParOf" srcId="{068538C8-EE34-4BF6-8F82-F85D872EAFF5}" destId="{73D00DA6-5BD5-4E69-B167-7CE64C2BAA8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custT="1"/>
      <dgm:spPr/>
      <dgm:t>
        <a:bodyPr/>
        <a:lstStyle/>
        <a:p>
          <a:pPr>
            <a:lnSpc>
              <a:spcPct val="100000"/>
            </a:lnSpc>
            <a:defRPr cap="all"/>
          </a:pPr>
          <a:r>
            <a:rPr lang="en-US" sz="1800" dirty="0"/>
            <a:t>Rent a Leaf –</a:t>
          </a:r>
          <a:br>
            <a:rPr lang="en-US" sz="1800" dirty="0"/>
          </a:br>
          <a:br>
            <a:rPr lang="en-US" sz="1800" dirty="0"/>
          </a:br>
          <a:r>
            <a:rPr lang="en-US" sz="1800" dirty="0"/>
            <a:t> Librarian/</a:t>
          </a:r>
          <a:br>
            <a:rPr lang="en-US" sz="1800" dirty="0"/>
          </a:br>
          <a:r>
            <a:rPr lang="en-US" sz="1800" dirty="0"/>
            <a:t>Customer Application</a:t>
          </a:r>
        </a:p>
      </dgm:t>
    </dgm:pt>
    <dgm:pt modelId="{9646853A-8964-4519-A5B1-0B7D18B2983D}" type="sibTrans" cxnId="{A9154303-8225-4248-91DC-1B0156A35F07}">
      <dgm:prSet/>
      <dgm:spPr/>
      <dgm:t>
        <a:bodyPr/>
        <a:lstStyle/>
        <a:p>
          <a:endParaRPr lang="en-US" sz="3200"/>
        </a:p>
      </dgm:t>
    </dgm:pt>
    <dgm:pt modelId="{1A0E2090-1D4F-438A-8766-B6030CE01ADD}" type="parTrans" cxnId="{A9154303-8225-4248-91DC-1B0156A35F07}">
      <dgm:prSet/>
      <dgm:spPr/>
      <dgm:t>
        <a:bodyPr/>
        <a:lstStyle/>
        <a:p>
          <a:endParaRPr lang="en-US" sz="3200"/>
        </a:p>
      </dgm:t>
    </dgm:pt>
    <dgm:pt modelId="{1C383F32-22E8-4F62-A3E0-BDC3D5F48992}">
      <dgm:prSet custT="1"/>
      <dgm:spPr/>
      <dgm:t>
        <a:bodyPr/>
        <a:lstStyle/>
        <a:p>
          <a:pPr>
            <a:lnSpc>
              <a:spcPct val="100000"/>
            </a:lnSpc>
            <a:defRPr cap="all"/>
          </a:pPr>
          <a:r>
            <a:rPr lang="en-US" sz="1800" dirty="0"/>
            <a:t>Snatch and Go – </a:t>
          </a:r>
          <a:br>
            <a:rPr lang="en-US" sz="1800" dirty="0"/>
          </a:br>
          <a:br>
            <a:rPr lang="en-US" sz="1800" dirty="0"/>
          </a:br>
          <a:r>
            <a:rPr lang="en-US" sz="1800" dirty="0"/>
            <a:t>Self-checkout application</a:t>
          </a:r>
        </a:p>
      </dgm:t>
    </dgm:pt>
    <dgm:pt modelId="{8500F72A-2C6D-4FDF-9C1D-CA691380EB0B}" type="sibTrans" cxnId="{C4CCE57E-E871-46D6-BAD5-880252C95D22}">
      <dgm:prSet/>
      <dgm:spPr/>
      <dgm:t>
        <a:bodyPr/>
        <a:lstStyle/>
        <a:p>
          <a:endParaRPr lang="en-US" sz="3200"/>
        </a:p>
      </dgm:t>
    </dgm:pt>
    <dgm:pt modelId="{A7920A2F-3244-4159-AF04-6A1D38B7B317}" type="parTrans" cxnId="{C4CCE57E-E871-46D6-BAD5-880252C95D22}">
      <dgm:prSet/>
      <dgm:spPr/>
      <dgm:t>
        <a:bodyPr/>
        <a:lstStyle/>
        <a:p>
          <a:endParaRPr lang="en-US" sz="3200"/>
        </a:p>
      </dgm:t>
    </dgm:pt>
    <dgm:pt modelId="{40FC4FFE-8987-4A26-B7F4-8A516F18ADAE}">
      <dgm:prSet custT="1"/>
      <dgm:spPr/>
      <dgm:t>
        <a:bodyPr/>
        <a:lstStyle/>
        <a:p>
          <a:pPr>
            <a:lnSpc>
              <a:spcPct val="100000"/>
            </a:lnSpc>
            <a:defRPr cap="all"/>
          </a:pPr>
          <a:r>
            <a:rPr lang="en-US" sz="1800" dirty="0"/>
            <a:t>MySQL Database</a:t>
          </a:r>
        </a:p>
      </dgm:t>
    </dgm:pt>
    <dgm:pt modelId="{5B62599A-5C9B-48E7-896E-EA782AC60C8B}" type="sibTrans" cxnId="{C7AD8469-3C68-4AF9-AB82-79B0043AA120}">
      <dgm:prSet/>
      <dgm:spPr/>
      <dgm:t>
        <a:bodyPr/>
        <a:lstStyle/>
        <a:p>
          <a:endParaRPr lang="en-US" sz="3200"/>
        </a:p>
      </dgm:t>
    </dgm:pt>
    <dgm:pt modelId="{CAD7EF86-FB23-41F6-BF42-040B36DEFDB1}" type="parTrans" cxnId="{C7AD8469-3C68-4AF9-AB82-79B0043AA120}">
      <dgm:prSet/>
      <dgm:spPr/>
      <dgm:t>
        <a:bodyPr/>
        <a:lstStyle/>
        <a:p>
          <a:endParaRPr lang="en-US" sz="3200"/>
        </a:p>
      </dgm:t>
    </dgm:pt>
    <dgm:pt modelId="{7A20A697-83D9-46B2-BF99-1B044111A4C7}">
      <dgm:prSet custT="1"/>
      <dgm:spPr/>
      <dgm:t>
        <a:bodyPr/>
        <a:lstStyle/>
        <a:p>
          <a:pPr>
            <a:lnSpc>
              <a:spcPct val="100000"/>
            </a:lnSpc>
            <a:defRPr cap="all"/>
          </a:pPr>
          <a:r>
            <a:rPr lang="en-US" sz="1800" dirty="0" err="1"/>
            <a:t>AutomaticEmails</a:t>
          </a:r>
          <a:r>
            <a:rPr lang="en-US" sz="1800" dirty="0"/>
            <a:t> </a:t>
          </a:r>
          <a:br>
            <a:rPr lang="en-US" sz="1800" dirty="0"/>
          </a:br>
          <a:r>
            <a:rPr lang="en-US" sz="1800" dirty="0"/>
            <a:t>–</a:t>
          </a:r>
          <a:br>
            <a:rPr lang="en-US" sz="1800" dirty="0"/>
          </a:br>
          <a:br>
            <a:rPr lang="en-US" sz="1800" dirty="0"/>
          </a:br>
          <a:r>
            <a:rPr lang="en-US" sz="1800" dirty="0"/>
            <a:t>Console Based Email Application</a:t>
          </a:r>
        </a:p>
      </dgm:t>
    </dgm:pt>
    <dgm:pt modelId="{F20A5575-16F8-42E1-BE5A-C83CAD38CD1A}" type="parTrans" cxnId="{DC90823A-849A-4642-8A98-1D2C714D382F}">
      <dgm:prSet/>
      <dgm:spPr/>
      <dgm:t>
        <a:bodyPr/>
        <a:lstStyle/>
        <a:p>
          <a:endParaRPr lang="en-NZ" sz="3200"/>
        </a:p>
      </dgm:t>
    </dgm:pt>
    <dgm:pt modelId="{472D6A9A-F9B2-4757-ADA3-971D3F1430E3}" type="sibTrans" cxnId="{DC90823A-849A-4642-8A98-1D2C714D382F}">
      <dgm:prSet/>
      <dgm:spPr/>
      <dgm:t>
        <a:bodyPr/>
        <a:lstStyle/>
        <a:p>
          <a:endParaRPr lang="en-NZ" sz="320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dgm:pt>
    <dgm:pt modelId="{DB4CA7C4-FCA1-4127-B20A-2A5C031A3CF4}" type="pres">
      <dgm:prSet presAssocID="{49225C73-1633-42F1-AB3B-7CB183E5F8B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oks on shelf"/>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4"/>
      <dgm:spPr/>
    </dgm:pt>
    <dgm:pt modelId="{39509775-983E-4110-B989-EE2CD6514BE0}" type="pres">
      <dgm:prSet presAssocID="{1C383F32-22E8-4F62-A3E0-BDC3D5F4899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4">
        <dgm:presLayoutVars>
          <dgm:chMax val="1"/>
          <dgm:chPref val="1"/>
        </dgm:presLayoutVars>
      </dgm:prSet>
      <dgm:spPr/>
    </dgm:pt>
    <dgm:pt modelId="{B91169B6-B1CD-4C8F-92BB-EF4CD0BE1537}" type="pres">
      <dgm:prSet presAssocID="{8500F72A-2C6D-4FDF-9C1D-CA691380EB0B}" presName="sibTrans" presStyleCnt="0"/>
      <dgm:spPr/>
    </dgm:pt>
    <dgm:pt modelId="{1A3FE433-3EF0-4A67-8EA6-EECDE588314E}" type="pres">
      <dgm:prSet presAssocID="{7A20A697-83D9-46B2-BF99-1B044111A4C7}" presName="compNode" presStyleCnt="0"/>
      <dgm:spPr/>
    </dgm:pt>
    <dgm:pt modelId="{C4BBEBBE-AE41-4C4F-B06D-1221A6A43F7B}" type="pres">
      <dgm:prSet presAssocID="{7A20A697-83D9-46B2-BF99-1B044111A4C7}" presName="iconBgRect" presStyleLbl="bgShp" presStyleIdx="3" presStyleCnt="4"/>
      <dgm:spPr/>
    </dgm:pt>
    <dgm:pt modelId="{6C826009-39FC-4755-81CB-D46373659115}" type="pres">
      <dgm:prSet presAssocID="{7A20A697-83D9-46B2-BF99-1B044111A4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ourglass 60%"/>
        </a:ext>
      </dgm:extLst>
    </dgm:pt>
    <dgm:pt modelId="{FA772E40-6BA4-4B2F-9753-E696E7D378EE}" type="pres">
      <dgm:prSet presAssocID="{7A20A697-83D9-46B2-BF99-1B044111A4C7}" presName="spaceRect" presStyleCnt="0"/>
      <dgm:spPr/>
    </dgm:pt>
    <dgm:pt modelId="{365AF96A-E286-4F9A-9250-64D3A0C0CE50}" type="pres">
      <dgm:prSet presAssocID="{7A20A697-83D9-46B2-BF99-1B044111A4C7}" presName="textRect" presStyleLbl="revTx" presStyleIdx="3" presStyleCnt="4" custScaleX="113936">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DC90823A-849A-4642-8A98-1D2C714D382F}" srcId="{01A66772-F185-4D58-B8BB-E9370D7A7A2B}" destId="{7A20A697-83D9-46B2-BF99-1B044111A4C7}" srcOrd="3" destOrd="0" parTransId="{F20A5575-16F8-42E1-BE5A-C83CAD38CD1A}" sibTransId="{472D6A9A-F9B2-4757-ADA3-971D3F1430E3}"/>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37404E56-A532-40EB-B1E3-91DF0DE58F54}" type="presOf" srcId="{7A20A697-83D9-46B2-BF99-1B044111A4C7}" destId="{365AF96A-E286-4F9A-9250-64D3A0C0CE50}"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B49E34D7-2AE6-4689-8148-E513861A56CE}" type="presParOf" srcId="{50B3CE7C-E10B-4E23-BD93-03664997C932}" destId="{B91169B6-B1CD-4C8F-92BB-EF4CD0BE1537}" srcOrd="5" destOrd="0" presId="urn:microsoft.com/office/officeart/2018/5/layout/IconCircleLabelList"/>
    <dgm:cxn modelId="{9B1B13FA-720F-43AC-B760-F76C073B3A00}" type="presParOf" srcId="{50B3CE7C-E10B-4E23-BD93-03664997C932}" destId="{1A3FE433-3EF0-4A67-8EA6-EECDE588314E}" srcOrd="6" destOrd="0" presId="urn:microsoft.com/office/officeart/2018/5/layout/IconCircleLabelList"/>
    <dgm:cxn modelId="{D9D11F57-0BB0-46C0-8708-5408DFF93A4E}" type="presParOf" srcId="{1A3FE433-3EF0-4A67-8EA6-EECDE588314E}" destId="{C4BBEBBE-AE41-4C4F-B06D-1221A6A43F7B}" srcOrd="0" destOrd="0" presId="urn:microsoft.com/office/officeart/2018/5/layout/IconCircleLabelList"/>
    <dgm:cxn modelId="{AE6F3869-A5A9-4FC0-B67C-72691FAED269}" type="presParOf" srcId="{1A3FE433-3EF0-4A67-8EA6-EECDE588314E}" destId="{6C826009-39FC-4755-81CB-D46373659115}" srcOrd="1" destOrd="0" presId="urn:microsoft.com/office/officeart/2018/5/layout/IconCircleLabelList"/>
    <dgm:cxn modelId="{CB0F61C8-8A6C-4BDF-A68E-F4701A100F35}" type="presParOf" srcId="{1A3FE433-3EF0-4A67-8EA6-EECDE588314E}" destId="{FA772E40-6BA4-4B2F-9753-E696E7D378EE}" srcOrd="2" destOrd="0" presId="urn:microsoft.com/office/officeart/2018/5/layout/IconCircleLabelList"/>
    <dgm:cxn modelId="{B8939DF7-359F-4FAD-9589-0126D0A7C4BF}" type="presParOf" srcId="{1A3FE433-3EF0-4A67-8EA6-EECDE588314E}" destId="{365AF96A-E286-4F9A-9250-64D3A0C0CE5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E39037-BB5C-4AD3-9228-301618C5289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1106287F-6EC3-428F-A66D-560C5857E63E}">
      <dgm:prSet/>
      <dgm:spPr/>
      <dgm:t>
        <a:bodyPr/>
        <a:lstStyle/>
        <a:p>
          <a:pPr>
            <a:defRPr cap="all"/>
          </a:pPr>
          <a:r>
            <a:rPr lang="en-NZ"/>
            <a:t>Customer based – similar features to </a:t>
          </a:r>
          <a:r>
            <a:rPr lang="en-NZ" i="1"/>
            <a:t>Rent a Leaf</a:t>
          </a:r>
          <a:endParaRPr lang="en-US"/>
        </a:p>
      </dgm:t>
    </dgm:pt>
    <dgm:pt modelId="{B639B76D-7566-4DBC-9FB8-4AD1CCB14F20}" type="parTrans" cxnId="{4F1F7107-7FB2-46AA-8695-8F872E18930D}">
      <dgm:prSet/>
      <dgm:spPr/>
      <dgm:t>
        <a:bodyPr/>
        <a:lstStyle/>
        <a:p>
          <a:endParaRPr lang="en-US"/>
        </a:p>
      </dgm:t>
    </dgm:pt>
    <dgm:pt modelId="{5814E45C-1CAB-4F62-9D4B-DDF828DC5DC3}" type="sibTrans" cxnId="{4F1F7107-7FB2-46AA-8695-8F872E18930D}">
      <dgm:prSet/>
      <dgm:spPr/>
      <dgm:t>
        <a:bodyPr/>
        <a:lstStyle/>
        <a:p>
          <a:endParaRPr lang="en-US"/>
        </a:p>
      </dgm:t>
    </dgm:pt>
    <dgm:pt modelId="{C21051F7-0560-46DB-99C4-5B5DC5519CBA}">
      <dgm:prSet/>
      <dgm:spPr/>
      <dgm:t>
        <a:bodyPr/>
        <a:lstStyle/>
        <a:p>
          <a:pPr>
            <a:defRPr cap="all"/>
          </a:pPr>
          <a:r>
            <a:rPr lang="en-NZ"/>
            <a:t>Libarain Based –</a:t>
          </a:r>
          <a:r>
            <a:rPr lang="en-NZ" i="1"/>
            <a:t> </a:t>
          </a:r>
          <a:r>
            <a:rPr lang="en-NZ"/>
            <a:t>Similar features to </a:t>
          </a:r>
          <a:r>
            <a:rPr lang="en-NZ" i="1"/>
            <a:t>Rent a Leaf</a:t>
          </a:r>
          <a:endParaRPr lang="en-US"/>
        </a:p>
      </dgm:t>
    </dgm:pt>
    <dgm:pt modelId="{FF4E9E54-7102-4E07-B263-02A9B9BBC5BB}" type="parTrans" cxnId="{8C0C902A-E1D5-459A-8D50-4B9AC2A337A2}">
      <dgm:prSet/>
      <dgm:spPr/>
      <dgm:t>
        <a:bodyPr/>
        <a:lstStyle/>
        <a:p>
          <a:endParaRPr lang="en-US"/>
        </a:p>
      </dgm:t>
    </dgm:pt>
    <dgm:pt modelId="{26D06FFE-6558-46D2-AE08-DD1DFCF90A52}" type="sibTrans" cxnId="{8C0C902A-E1D5-459A-8D50-4B9AC2A337A2}">
      <dgm:prSet/>
      <dgm:spPr/>
      <dgm:t>
        <a:bodyPr/>
        <a:lstStyle/>
        <a:p>
          <a:endParaRPr lang="en-US"/>
        </a:p>
      </dgm:t>
    </dgm:pt>
    <dgm:pt modelId="{47E73900-662D-4CE3-B712-C93FD4C934B8}" type="pres">
      <dgm:prSet presAssocID="{96E39037-BB5C-4AD3-9228-301618C5289F}" presName="root" presStyleCnt="0">
        <dgm:presLayoutVars>
          <dgm:dir/>
          <dgm:resizeHandles val="exact"/>
        </dgm:presLayoutVars>
      </dgm:prSet>
      <dgm:spPr/>
    </dgm:pt>
    <dgm:pt modelId="{67A42065-5B50-45D0-AA1E-5E5A9B9868B1}" type="pres">
      <dgm:prSet presAssocID="{1106287F-6EC3-428F-A66D-560C5857E63E}" presName="compNode" presStyleCnt="0"/>
      <dgm:spPr/>
    </dgm:pt>
    <dgm:pt modelId="{BC850F50-CC8A-4952-A960-D3BFE30F55A1}" type="pres">
      <dgm:prSet presAssocID="{1106287F-6EC3-428F-A66D-560C5857E63E}" presName="iconBgRect" presStyleLbl="bgShp" presStyleIdx="0" presStyleCnt="2"/>
      <dgm:spPr/>
    </dgm:pt>
    <dgm:pt modelId="{50132BD1-2BCD-4860-9F49-1916A112EA50}" type="pres">
      <dgm:prSet presAssocID="{1106287F-6EC3-428F-A66D-560C5857E63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art Phone"/>
        </a:ext>
      </dgm:extLst>
    </dgm:pt>
    <dgm:pt modelId="{C050B327-1E30-4F1B-902F-0556AD63633B}" type="pres">
      <dgm:prSet presAssocID="{1106287F-6EC3-428F-A66D-560C5857E63E}" presName="spaceRect" presStyleCnt="0"/>
      <dgm:spPr/>
    </dgm:pt>
    <dgm:pt modelId="{CBCEB2A7-4ABB-45F3-B38F-DBFB31E15962}" type="pres">
      <dgm:prSet presAssocID="{1106287F-6EC3-428F-A66D-560C5857E63E}" presName="textRect" presStyleLbl="revTx" presStyleIdx="0" presStyleCnt="2">
        <dgm:presLayoutVars>
          <dgm:chMax val="1"/>
          <dgm:chPref val="1"/>
        </dgm:presLayoutVars>
      </dgm:prSet>
      <dgm:spPr/>
    </dgm:pt>
    <dgm:pt modelId="{A9432029-4808-4D32-BE2C-C6465C727AE5}" type="pres">
      <dgm:prSet presAssocID="{5814E45C-1CAB-4F62-9D4B-DDF828DC5DC3}" presName="sibTrans" presStyleCnt="0"/>
      <dgm:spPr/>
    </dgm:pt>
    <dgm:pt modelId="{6067D867-4B0F-4B7F-B514-3925875CA40F}" type="pres">
      <dgm:prSet presAssocID="{C21051F7-0560-46DB-99C4-5B5DC5519CBA}" presName="compNode" presStyleCnt="0"/>
      <dgm:spPr/>
    </dgm:pt>
    <dgm:pt modelId="{35A42117-7473-4063-B69D-E97F6C655E1D}" type="pres">
      <dgm:prSet presAssocID="{C21051F7-0560-46DB-99C4-5B5DC5519CBA}" presName="iconBgRect" presStyleLbl="bgShp" presStyleIdx="1" presStyleCnt="2"/>
      <dgm:spPr/>
    </dgm:pt>
    <dgm:pt modelId="{AB52F405-2372-4FB1-AA4E-EE9A581F3E62}" type="pres">
      <dgm:prSet presAssocID="{C21051F7-0560-46DB-99C4-5B5DC5519CBA}"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t"/>
        </a:ext>
      </dgm:extLst>
    </dgm:pt>
    <dgm:pt modelId="{EF1BB7F8-F70B-4169-8A87-7ED51AB9A7F1}" type="pres">
      <dgm:prSet presAssocID="{C21051F7-0560-46DB-99C4-5B5DC5519CBA}" presName="spaceRect" presStyleCnt="0"/>
      <dgm:spPr/>
    </dgm:pt>
    <dgm:pt modelId="{3470E455-6D28-40AE-855A-8BF9EAA3F887}" type="pres">
      <dgm:prSet presAssocID="{C21051F7-0560-46DB-99C4-5B5DC5519CBA}" presName="textRect" presStyleLbl="revTx" presStyleIdx="1" presStyleCnt="2">
        <dgm:presLayoutVars>
          <dgm:chMax val="1"/>
          <dgm:chPref val="1"/>
        </dgm:presLayoutVars>
      </dgm:prSet>
      <dgm:spPr/>
    </dgm:pt>
  </dgm:ptLst>
  <dgm:cxnLst>
    <dgm:cxn modelId="{4F1F7107-7FB2-46AA-8695-8F872E18930D}" srcId="{96E39037-BB5C-4AD3-9228-301618C5289F}" destId="{1106287F-6EC3-428F-A66D-560C5857E63E}" srcOrd="0" destOrd="0" parTransId="{B639B76D-7566-4DBC-9FB8-4AD1CCB14F20}" sibTransId="{5814E45C-1CAB-4F62-9D4B-DDF828DC5DC3}"/>
    <dgm:cxn modelId="{8C0C902A-E1D5-459A-8D50-4B9AC2A337A2}" srcId="{96E39037-BB5C-4AD3-9228-301618C5289F}" destId="{C21051F7-0560-46DB-99C4-5B5DC5519CBA}" srcOrd="1" destOrd="0" parTransId="{FF4E9E54-7102-4E07-B263-02A9B9BBC5BB}" sibTransId="{26D06FFE-6558-46D2-AE08-DD1DFCF90A52}"/>
    <dgm:cxn modelId="{DDBAB665-5C84-4BC9-8718-80607ACD9D67}" type="presOf" srcId="{96E39037-BB5C-4AD3-9228-301618C5289F}" destId="{47E73900-662D-4CE3-B712-C93FD4C934B8}" srcOrd="0" destOrd="0" presId="urn:microsoft.com/office/officeart/2018/5/layout/IconCircleLabelList"/>
    <dgm:cxn modelId="{CC657A98-5F64-4781-93D1-0D83BCF8E2E5}" type="presOf" srcId="{1106287F-6EC3-428F-A66D-560C5857E63E}" destId="{CBCEB2A7-4ABB-45F3-B38F-DBFB31E15962}" srcOrd="0" destOrd="0" presId="urn:microsoft.com/office/officeart/2018/5/layout/IconCircleLabelList"/>
    <dgm:cxn modelId="{1A347F99-580F-420E-85D3-AF58AB0889AD}" type="presOf" srcId="{C21051F7-0560-46DB-99C4-5B5DC5519CBA}" destId="{3470E455-6D28-40AE-855A-8BF9EAA3F887}" srcOrd="0" destOrd="0" presId="urn:microsoft.com/office/officeart/2018/5/layout/IconCircleLabelList"/>
    <dgm:cxn modelId="{59EC539B-2D55-4436-9DF9-1F445199F914}" type="presParOf" srcId="{47E73900-662D-4CE3-B712-C93FD4C934B8}" destId="{67A42065-5B50-45D0-AA1E-5E5A9B9868B1}" srcOrd="0" destOrd="0" presId="urn:microsoft.com/office/officeart/2018/5/layout/IconCircleLabelList"/>
    <dgm:cxn modelId="{620B4B6B-E2A4-44E9-A12F-61D10E8B68B2}" type="presParOf" srcId="{67A42065-5B50-45D0-AA1E-5E5A9B9868B1}" destId="{BC850F50-CC8A-4952-A960-D3BFE30F55A1}" srcOrd="0" destOrd="0" presId="urn:microsoft.com/office/officeart/2018/5/layout/IconCircleLabelList"/>
    <dgm:cxn modelId="{2A3BF6E3-5B64-49A1-8670-41F0321D71A1}" type="presParOf" srcId="{67A42065-5B50-45D0-AA1E-5E5A9B9868B1}" destId="{50132BD1-2BCD-4860-9F49-1916A112EA50}" srcOrd="1" destOrd="0" presId="urn:microsoft.com/office/officeart/2018/5/layout/IconCircleLabelList"/>
    <dgm:cxn modelId="{73B9C2A4-6F84-42F3-9323-A1B824C61E78}" type="presParOf" srcId="{67A42065-5B50-45D0-AA1E-5E5A9B9868B1}" destId="{C050B327-1E30-4F1B-902F-0556AD63633B}" srcOrd="2" destOrd="0" presId="urn:microsoft.com/office/officeart/2018/5/layout/IconCircleLabelList"/>
    <dgm:cxn modelId="{54A20C0E-A026-4359-BD70-564697B5C8DA}" type="presParOf" srcId="{67A42065-5B50-45D0-AA1E-5E5A9B9868B1}" destId="{CBCEB2A7-4ABB-45F3-B38F-DBFB31E15962}" srcOrd="3" destOrd="0" presId="urn:microsoft.com/office/officeart/2018/5/layout/IconCircleLabelList"/>
    <dgm:cxn modelId="{F4CC7E66-E8C5-4757-A368-834911803C79}" type="presParOf" srcId="{47E73900-662D-4CE3-B712-C93FD4C934B8}" destId="{A9432029-4808-4D32-BE2C-C6465C727AE5}" srcOrd="1" destOrd="0" presId="urn:microsoft.com/office/officeart/2018/5/layout/IconCircleLabelList"/>
    <dgm:cxn modelId="{2250B41F-9858-4234-B547-3C610E84E559}" type="presParOf" srcId="{47E73900-662D-4CE3-B712-C93FD4C934B8}" destId="{6067D867-4B0F-4B7F-B514-3925875CA40F}" srcOrd="2" destOrd="0" presId="urn:microsoft.com/office/officeart/2018/5/layout/IconCircleLabelList"/>
    <dgm:cxn modelId="{A6665F3A-5A93-478A-B8D0-173E2CACEC41}" type="presParOf" srcId="{6067D867-4B0F-4B7F-B514-3925875CA40F}" destId="{35A42117-7473-4063-B69D-E97F6C655E1D}" srcOrd="0" destOrd="0" presId="urn:microsoft.com/office/officeart/2018/5/layout/IconCircleLabelList"/>
    <dgm:cxn modelId="{8A0E34F1-8D96-4A36-A3CF-EA7029254B94}" type="presParOf" srcId="{6067D867-4B0F-4B7F-B514-3925875CA40F}" destId="{AB52F405-2372-4FB1-AA4E-EE9A581F3E62}" srcOrd="1" destOrd="0" presId="urn:microsoft.com/office/officeart/2018/5/layout/IconCircleLabelList"/>
    <dgm:cxn modelId="{9354EB5C-9554-4C1C-94BC-A77B71134290}" type="presParOf" srcId="{6067D867-4B0F-4B7F-B514-3925875CA40F}" destId="{EF1BB7F8-F70B-4169-8A87-7ED51AB9A7F1}" srcOrd="2" destOrd="0" presId="urn:microsoft.com/office/officeart/2018/5/layout/IconCircleLabelList"/>
    <dgm:cxn modelId="{98EA3F9C-DF7F-4527-B6FC-D949638D8121}" type="presParOf" srcId="{6067D867-4B0F-4B7F-B514-3925875CA40F}" destId="{3470E455-6D28-40AE-855A-8BF9EAA3F8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D7522-BB9A-4AED-A24E-51802A820406}">
      <dsp:nvSpPr>
        <dsp:cNvPr id="0" name=""/>
        <dsp:cNvSpPr/>
      </dsp:nvSpPr>
      <dsp:spPr>
        <a:xfrm>
          <a:off x="1816199" y="124811"/>
          <a:ext cx="2196000" cy="2196000"/>
        </a:xfrm>
        <a:prstGeom prst="ellipse">
          <a:avLst/>
        </a:prstGeom>
        <a:solidFill>
          <a:schemeClr val="tx1">
            <a:lumMod val="95000"/>
            <a:lumOff val="5000"/>
          </a:schemeClr>
        </a:solidFill>
        <a:ln>
          <a:noFill/>
        </a:ln>
        <a:effectLst/>
      </dsp:spPr>
      <dsp:style>
        <a:lnRef idx="0">
          <a:scrgbClr r="0" g="0" b="0"/>
        </a:lnRef>
        <a:fillRef idx="1">
          <a:scrgbClr r="0" g="0" b="0"/>
        </a:fillRef>
        <a:effectRef idx="0">
          <a:scrgbClr r="0" g="0" b="0"/>
        </a:effectRef>
        <a:fontRef idx="minor"/>
      </dsp:style>
    </dsp:sp>
    <dsp:sp modelId="{E7E05822-D1E9-419A-ADBA-5866373ED773}">
      <dsp:nvSpPr>
        <dsp:cNvPr id="0" name=""/>
        <dsp:cNvSpPr/>
      </dsp:nvSpPr>
      <dsp:spPr>
        <a:xfrm>
          <a:off x="2284199" y="59281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902009-4EFA-4BF7-8B6B-47BD2B0DD9C4}">
      <dsp:nvSpPr>
        <dsp:cNvPr id="0" name=""/>
        <dsp:cNvSpPr/>
      </dsp:nvSpPr>
      <dsp:spPr>
        <a:xfrm>
          <a:off x="1114199" y="30048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NZ" sz="1900" kern="1200"/>
            <a:t>Prior Knowledge of SQL</a:t>
          </a:r>
          <a:endParaRPr lang="en-US" sz="1900" kern="1200"/>
        </a:p>
      </dsp:txBody>
      <dsp:txXfrm>
        <a:off x="1114199" y="3004812"/>
        <a:ext cx="3600000" cy="720000"/>
      </dsp:txXfrm>
    </dsp:sp>
    <dsp:sp modelId="{F39E102A-8977-47DC-A703-B5453292499B}">
      <dsp:nvSpPr>
        <dsp:cNvPr id="0" name=""/>
        <dsp:cNvSpPr/>
      </dsp:nvSpPr>
      <dsp:spPr>
        <a:xfrm>
          <a:off x="6046199" y="124811"/>
          <a:ext cx="2196000" cy="2196000"/>
        </a:xfrm>
        <a:prstGeom prst="ellipse">
          <a:avLst/>
        </a:prstGeom>
        <a:solidFill>
          <a:schemeClr val="tx1">
            <a:lumMod val="95000"/>
            <a:lumOff val="5000"/>
          </a:schemeClr>
        </a:solidFill>
        <a:ln>
          <a:noFill/>
        </a:ln>
        <a:effectLst/>
      </dsp:spPr>
      <dsp:style>
        <a:lnRef idx="0">
          <a:scrgbClr r="0" g="0" b="0"/>
        </a:lnRef>
        <a:fillRef idx="1">
          <a:scrgbClr r="0" g="0" b="0"/>
        </a:fillRef>
        <a:effectRef idx="0">
          <a:scrgbClr r="0" g="0" b="0"/>
        </a:effectRef>
        <a:fontRef idx="minor"/>
      </dsp:style>
    </dsp:sp>
    <dsp:sp modelId="{12C0BB83-C42F-415C-B91E-C1E27B6F59E0}">
      <dsp:nvSpPr>
        <dsp:cNvPr id="0" name=""/>
        <dsp:cNvSpPr/>
      </dsp:nvSpPr>
      <dsp:spPr>
        <a:xfrm>
          <a:off x="6514199" y="59281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D00DA6-5BD5-4E69-B167-7CE64C2BAA80}">
      <dsp:nvSpPr>
        <dsp:cNvPr id="0" name=""/>
        <dsp:cNvSpPr/>
      </dsp:nvSpPr>
      <dsp:spPr>
        <a:xfrm>
          <a:off x="5344199" y="30048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NZ" sz="1900" kern="1200"/>
            <a:t>Prior Knowledge of C# Programming and Design</a:t>
          </a:r>
          <a:endParaRPr lang="en-US" sz="1900" kern="1200"/>
        </a:p>
      </dsp:txBody>
      <dsp:txXfrm>
        <a:off x="5344199" y="300481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30723" y="329340"/>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898273" y="596890"/>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29398" y="1975800"/>
          <a:ext cx="2058075" cy="142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MySQL Database</a:t>
          </a:r>
        </a:p>
      </dsp:txBody>
      <dsp:txXfrm>
        <a:off x="229398" y="1975800"/>
        <a:ext cx="2058075" cy="1420470"/>
      </dsp:txXfrm>
    </dsp:sp>
    <dsp:sp modelId="{BCD8CDD9-0C56-4401-ADB1-8B48DAB2C96F}">
      <dsp:nvSpPr>
        <dsp:cNvPr id="0" name=""/>
        <dsp:cNvSpPr/>
      </dsp:nvSpPr>
      <dsp:spPr>
        <a:xfrm>
          <a:off x="3048961" y="329340"/>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316511" y="596890"/>
          <a:ext cx="720326" cy="720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647636" y="1975800"/>
          <a:ext cx="2058075" cy="142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Rent a Leaf –</a:t>
          </a:r>
          <a:br>
            <a:rPr lang="en-US" sz="1800" kern="1200" dirty="0"/>
          </a:br>
          <a:br>
            <a:rPr lang="en-US" sz="1800" kern="1200" dirty="0"/>
          </a:br>
          <a:r>
            <a:rPr lang="en-US" sz="1800" kern="1200" dirty="0"/>
            <a:t> Librarian/</a:t>
          </a:r>
          <a:br>
            <a:rPr lang="en-US" sz="1800" kern="1200" dirty="0"/>
          </a:br>
          <a:r>
            <a:rPr lang="en-US" sz="1800" kern="1200" dirty="0"/>
            <a:t>Customer Application</a:t>
          </a:r>
        </a:p>
      </dsp:txBody>
      <dsp:txXfrm>
        <a:off x="2647636" y="1975800"/>
        <a:ext cx="2058075" cy="1420470"/>
      </dsp:txXfrm>
    </dsp:sp>
    <dsp:sp modelId="{FF93E135-77D6-48A0-8871-9BC93D705D06}">
      <dsp:nvSpPr>
        <dsp:cNvPr id="0" name=""/>
        <dsp:cNvSpPr/>
      </dsp:nvSpPr>
      <dsp:spPr>
        <a:xfrm>
          <a:off x="5467199" y="329340"/>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5734749" y="596890"/>
          <a:ext cx="720326" cy="72032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065874" y="1975800"/>
          <a:ext cx="2058075" cy="142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Snatch and Go – </a:t>
          </a:r>
          <a:br>
            <a:rPr lang="en-US" sz="1800" kern="1200" dirty="0"/>
          </a:br>
          <a:br>
            <a:rPr lang="en-US" sz="1800" kern="1200" dirty="0"/>
          </a:br>
          <a:r>
            <a:rPr lang="en-US" sz="1800" kern="1200" dirty="0"/>
            <a:t>Self-checkout application</a:t>
          </a:r>
        </a:p>
      </dsp:txBody>
      <dsp:txXfrm>
        <a:off x="5065874" y="1975800"/>
        <a:ext cx="2058075" cy="1420470"/>
      </dsp:txXfrm>
    </dsp:sp>
    <dsp:sp modelId="{C4BBEBBE-AE41-4C4F-B06D-1221A6A43F7B}">
      <dsp:nvSpPr>
        <dsp:cNvPr id="0" name=""/>
        <dsp:cNvSpPr/>
      </dsp:nvSpPr>
      <dsp:spPr>
        <a:xfrm>
          <a:off x="8028844" y="329340"/>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26009-39FC-4755-81CB-D46373659115}">
      <dsp:nvSpPr>
        <dsp:cNvPr id="0" name=""/>
        <dsp:cNvSpPr/>
      </dsp:nvSpPr>
      <dsp:spPr>
        <a:xfrm>
          <a:off x="8296394" y="596890"/>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5AF96A-E286-4F9A-9250-64D3A0C0CE50}">
      <dsp:nvSpPr>
        <dsp:cNvPr id="0" name=""/>
        <dsp:cNvSpPr/>
      </dsp:nvSpPr>
      <dsp:spPr>
        <a:xfrm>
          <a:off x="7484113" y="1975800"/>
          <a:ext cx="2344888" cy="142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err="1"/>
            <a:t>AutomaticEmails</a:t>
          </a:r>
          <a:r>
            <a:rPr lang="en-US" sz="1800" kern="1200" dirty="0"/>
            <a:t> </a:t>
          </a:r>
          <a:br>
            <a:rPr lang="en-US" sz="1800" kern="1200" dirty="0"/>
          </a:br>
          <a:r>
            <a:rPr lang="en-US" sz="1800" kern="1200" dirty="0"/>
            <a:t>–</a:t>
          </a:r>
          <a:br>
            <a:rPr lang="en-US" sz="1800" kern="1200" dirty="0"/>
          </a:br>
          <a:br>
            <a:rPr lang="en-US" sz="1800" kern="1200" dirty="0"/>
          </a:br>
          <a:r>
            <a:rPr lang="en-US" sz="1800" kern="1200" dirty="0"/>
            <a:t>Console Based Email Application</a:t>
          </a:r>
        </a:p>
      </dsp:txBody>
      <dsp:txXfrm>
        <a:off x="7484113" y="1975800"/>
        <a:ext cx="2344888" cy="1420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50F50-CC8A-4952-A960-D3BFE30F55A1}">
      <dsp:nvSpPr>
        <dsp:cNvPr id="0" name=""/>
        <dsp:cNvSpPr/>
      </dsp:nvSpPr>
      <dsp:spPr>
        <a:xfrm>
          <a:off x="1816199" y="12481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32BD1-2BCD-4860-9F49-1916A112EA50}">
      <dsp:nvSpPr>
        <dsp:cNvPr id="0" name=""/>
        <dsp:cNvSpPr/>
      </dsp:nvSpPr>
      <dsp:spPr>
        <a:xfrm>
          <a:off x="2284199" y="592811"/>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CEB2A7-4ABB-45F3-B38F-DBFB31E15962}">
      <dsp:nvSpPr>
        <dsp:cNvPr id="0" name=""/>
        <dsp:cNvSpPr/>
      </dsp:nvSpPr>
      <dsp:spPr>
        <a:xfrm>
          <a:off x="1114199" y="30048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NZ" sz="2100" kern="1200"/>
            <a:t>Customer based – similar features to </a:t>
          </a:r>
          <a:r>
            <a:rPr lang="en-NZ" sz="2100" i="1" kern="1200"/>
            <a:t>Rent a Leaf</a:t>
          </a:r>
          <a:endParaRPr lang="en-US" sz="2100" kern="1200"/>
        </a:p>
      </dsp:txBody>
      <dsp:txXfrm>
        <a:off x="1114199" y="3004812"/>
        <a:ext cx="3600000" cy="720000"/>
      </dsp:txXfrm>
    </dsp:sp>
    <dsp:sp modelId="{35A42117-7473-4063-B69D-E97F6C655E1D}">
      <dsp:nvSpPr>
        <dsp:cNvPr id="0" name=""/>
        <dsp:cNvSpPr/>
      </dsp:nvSpPr>
      <dsp:spPr>
        <a:xfrm>
          <a:off x="6046199" y="124811"/>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2F405-2372-4FB1-AA4E-EE9A581F3E62}">
      <dsp:nvSpPr>
        <dsp:cNvPr id="0" name=""/>
        <dsp:cNvSpPr/>
      </dsp:nvSpPr>
      <dsp:spPr>
        <a:xfrm>
          <a:off x="6514199" y="592811"/>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70E455-6D28-40AE-855A-8BF9EAA3F887}">
      <dsp:nvSpPr>
        <dsp:cNvPr id="0" name=""/>
        <dsp:cNvSpPr/>
      </dsp:nvSpPr>
      <dsp:spPr>
        <a:xfrm>
          <a:off x="5344199" y="300481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NZ" sz="2100" kern="1200"/>
            <a:t>Libarain Based –</a:t>
          </a:r>
          <a:r>
            <a:rPr lang="en-NZ" sz="2100" i="1" kern="1200"/>
            <a:t> </a:t>
          </a:r>
          <a:r>
            <a:rPr lang="en-NZ" sz="2100" kern="1200"/>
            <a:t>Similar features to </a:t>
          </a:r>
          <a:r>
            <a:rPr lang="en-NZ" sz="2100" i="1" kern="1200"/>
            <a:t>Rent a Leaf</a:t>
          </a:r>
          <a:endParaRPr lang="en-US" sz="2100" kern="1200"/>
        </a:p>
      </dsp:txBody>
      <dsp:txXfrm>
        <a:off x="5344199" y="300481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76099-9999-4667-B111-665874F02140}" type="datetimeFigureOut">
              <a:rPr lang="en-NZ" smtClean="0"/>
              <a:t>17/06/2020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FCEC4-96EF-460F-9589-B9F191F0C759}" type="slidenum">
              <a:rPr lang="en-NZ" smtClean="0"/>
              <a:t>‹#›</a:t>
            </a:fld>
            <a:endParaRPr lang="en-NZ"/>
          </a:p>
        </p:txBody>
      </p:sp>
    </p:spTree>
    <p:extLst>
      <p:ext uri="{BB962C8B-B14F-4D97-AF65-F5344CB8AC3E}">
        <p14:creationId xmlns:p14="http://schemas.microsoft.com/office/powerpoint/2010/main" val="271043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1</a:t>
            </a:fld>
            <a:endParaRPr lang="en-NZ"/>
          </a:p>
        </p:txBody>
      </p:sp>
    </p:spTree>
    <p:extLst>
      <p:ext uri="{BB962C8B-B14F-4D97-AF65-F5344CB8AC3E}">
        <p14:creationId xmlns:p14="http://schemas.microsoft.com/office/powerpoint/2010/main" val="2504312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10</a:t>
            </a:fld>
            <a:endParaRPr lang="en-NZ"/>
          </a:p>
        </p:txBody>
      </p:sp>
    </p:spTree>
    <p:extLst>
      <p:ext uri="{BB962C8B-B14F-4D97-AF65-F5344CB8AC3E}">
        <p14:creationId xmlns:p14="http://schemas.microsoft.com/office/powerpoint/2010/main" val="98881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11</a:t>
            </a:fld>
            <a:endParaRPr lang="en-NZ"/>
          </a:p>
        </p:txBody>
      </p:sp>
    </p:spTree>
    <p:extLst>
      <p:ext uri="{BB962C8B-B14F-4D97-AF65-F5344CB8AC3E}">
        <p14:creationId xmlns:p14="http://schemas.microsoft.com/office/powerpoint/2010/main" val="207966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12</a:t>
            </a:fld>
            <a:endParaRPr lang="en-NZ"/>
          </a:p>
        </p:txBody>
      </p:sp>
    </p:spTree>
    <p:extLst>
      <p:ext uri="{BB962C8B-B14F-4D97-AF65-F5344CB8AC3E}">
        <p14:creationId xmlns:p14="http://schemas.microsoft.com/office/powerpoint/2010/main" val="3858984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Henry</a:t>
            </a:r>
          </a:p>
        </p:txBody>
      </p:sp>
      <p:sp>
        <p:nvSpPr>
          <p:cNvPr id="4" name="Slide Number Placeholder 3"/>
          <p:cNvSpPr>
            <a:spLocks noGrp="1"/>
          </p:cNvSpPr>
          <p:nvPr>
            <p:ph type="sldNum" sz="quarter" idx="5"/>
          </p:nvPr>
        </p:nvSpPr>
        <p:spPr/>
        <p:txBody>
          <a:bodyPr/>
          <a:lstStyle/>
          <a:p>
            <a:fld id="{487FCEC4-96EF-460F-9589-B9F191F0C759}" type="slidenum">
              <a:rPr lang="en-NZ" smtClean="0"/>
              <a:t>13</a:t>
            </a:fld>
            <a:endParaRPr lang="en-NZ"/>
          </a:p>
        </p:txBody>
      </p:sp>
    </p:spTree>
    <p:extLst>
      <p:ext uri="{BB962C8B-B14F-4D97-AF65-F5344CB8AC3E}">
        <p14:creationId xmlns:p14="http://schemas.microsoft.com/office/powerpoint/2010/main" val="2352940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Henry</a:t>
            </a:r>
          </a:p>
        </p:txBody>
      </p:sp>
      <p:sp>
        <p:nvSpPr>
          <p:cNvPr id="4" name="Slide Number Placeholder 3"/>
          <p:cNvSpPr>
            <a:spLocks noGrp="1"/>
          </p:cNvSpPr>
          <p:nvPr>
            <p:ph type="sldNum" sz="quarter" idx="5"/>
          </p:nvPr>
        </p:nvSpPr>
        <p:spPr/>
        <p:txBody>
          <a:bodyPr/>
          <a:lstStyle/>
          <a:p>
            <a:fld id="{487FCEC4-96EF-460F-9589-B9F191F0C759}" type="slidenum">
              <a:rPr lang="en-NZ" smtClean="0"/>
              <a:t>14</a:t>
            </a:fld>
            <a:endParaRPr lang="en-NZ"/>
          </a:p>
        </p:txBody>
      </p:sp>
    </p:spTree>
    <p:extLst>
      <p:ext uri="{BB962C8B-B14F-4D97-AF65-F5344CB8AC3E}">
        <p14:creationId xmlns:p14="http://schemas.microsoft.com/office/powerpoint/2010/main" val="593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Henry</a:t>
            </a:r>
          </a:p>
        </p:txBody>
      </p:sp>
      <p:sp>
        <p:nvSpPr>
          <p:cNvPr id="4" name="Slide Number Placeholder 3"/>
          <p:cNvSpPr>
            <a:spLocks noGrp="1"/>
          </p:cNvSpPr>
          <p:nvPr>
            <p:ph type="sldNum" sz="quarter" idx="5"/>
          </p:nvPr>
        </p:nvSpPr>
        <p:spPr/>
        <p:txBody>
          <a:bodyPr/>
          <a:lstStyle/>
          <a:p>
            <a:fld id="{487FCEC4-96EF-460F-9589-B9F191F0C759}" type="slidenum">
              <a:rPr lang="en-NZ" smtClean="0"/>
              <a:t>15</a:t>
            </a:fld>
            <a:endParaRPr lang="en-NZ"/>
          </a:p>
        </p:txBody>
      </p:sp>
    </p:spTree>
    <p:extLst>
      <p:ext uri="{BB962C8B-B14F-4D97-AF65-F5344CB8AC3E}">
        <p14:creationId xmlns:p14="http://schemas.microsoft.com/office/powerpoint/2010/main" val="1399080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16</a:t>
            </a:fld>
            <a:endParaRPr lang="en-NZ"/>
          </a:p>
        </p:txBody>
      </p:sp>
    </p:spTree>
    <p:extLst>
      <p:ext uri="{BB962C8B-B14F-4D97-AF65-F5344CB8AC3E}">
        <p14:creationId xmlns:p14="http://schemas.microsoft.com/office/powerpoint/2010/main" val="1615566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Sharmaine</a:t>
            </a:r>
          </a:p>
        </p:txBody>
      </p:sp>
      <p:sp>
        <p:nvSpPr>
          <p:cNvPr id="4" name="Slide Number Placeholder 3"/>
          <p:cNvSpPr>
            <a:spLocks noGrp="1"/>
          </p:cNvSpPr>
          <p:nvPr>
            <p:ph type="sldNum" sz="quarter" idx="5"/>
          </p:nvPr>
        </p:nvSpPr>
        <p:spPr/>
        <p:txBody>
          <a:bodyPr/>
          <a:lstStyle/>
          <a:p>
            <a:fld id="{487FCEC4-96EF-460F-9589-B9F191F0C759}" type="slidenum">
              <a:rPr lang="en-NZ" smtClean="0"/>
              <a:t>21</a:t>
            </a:fld>
            <a:endParaRPr lang="en-NZ"/>
          </a:p>
        </p:txBody>
      </p:sp>
    </p:spTree>
    <p:extLst>
      <p:ext uri="{BB962C8B-B14F-4D97-AF65-F5344CB8AC3E}">
        <p14:creationId xmlns:p14="http://schemas.microsoft.com/office/powerpoint/2010/main" val="18278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Henry</a:t>
            </a:r>
          </a:p>
        </p:txBody>
      </p:sp>
      <p:sp>
        <p:nvSpPr>
          <p:cNvPr id="4" name="Slide Number Placeholder 3"/>
          <p:cNvSpPr>
            <a:spLocks noGrp="1"/>
          </p:cNvSpPr>
          <p:nvPr>
            <p:ph type="sldNum" sz="quarter" idx="5"/>
          </p:nvPr>
        </p:nvSpPr>
        <p:spPr/>
        <p:txBody>
          <a:bodyPr/>
          <a:lstStyle/>
          <a:p>
            <a:fld id="{487FCEC4-96EF-460F-9589-B9F191F0C759}" type="slidenum">
              <a:rPr lang="en-NZ" smtClean="0"/>
              <a:t>23</a:t>
            </a:fld>
            <a:endParaRPr lang="en-NZ"/>
          </a:p>
        </p:txBody>
      </p:sp>
    </p:spTree>
    <p:extLst>
      <p:ext uri="{BB962C8B-B14F-4D97-AF65-F5344CB8AC3E}">
        <p14:creationId xmlns:p14="http://schemas.microsoft.com/office/powerpoint/2010/main" val="100828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Henry</a:t>
            </a:r>
          </a:p>
        </p:txBody>
      </p:sp>
      <p:sp>
        <p:nvSpPr>
          <p:cNvPr id="4" name="Slide Number Placeholder 3"/>
          <p:cNvSpPr>
            <a:spLocks noGrp="1"/>
          </p:cNvSpPr>
          <p:nvPr>
            <p:ph type="sldNum" sz="quarter" idx="5"/>
          </p:nvPr>
        </p:nvSpPr>
        <p:spPr/>
        <p:txBody>
          <a:bodyPr/>
          <a:lstStyle/>
          <a:p>
            <a:fld id="{487FCEC4-96EF-460F-9589-B9F191F0C759}" type="slidenum">
              <a:rPr lang="en-NZ" smtClean="0"/>
              <a:t>2</a:t>
            </a:fld>
            <a:endParaRPr lang="en-NZ"/>
          </a:p>
        </p:txBody>
      </p:sp>
    </p:spTree>
    <p:extLst>
      <p:ext uri="{BB962C8B-B14F-4D97-AF65-F5344CB8AC3E}">
        <p14:creationId xmlns:p14="http://schemas.microsoft.com/office/powerpoint/2010/main" val="147059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Sharmaine</a:t>
            </a:r>
          </a:p>
        </p:txBody>
      </p:sp>
      <p:sp>
        <p:nvSpPr>
          <p:cNvPr id="4" name="Slide Number Placeholder 3"/>
          <p:cNvSpPr>
            <a:spLocks noGrp="1"/>
          </p:cNvSpPr>
          <p:nvPr>
            <p:ph type="sldNum" sz="quarter" idx="5"/>
          </p:nvPr>
        </p:nvSpPr>
        <p:spPr/>
        <p:txBody>
          <a:bodyPr/>
          <a:lstStyle/>
          <a:p>
            <a:fld id="{487FCEC4-96EF-460F-9589-B9F191F0C759}" type="slidenum">
              <a:rPr lang="en-NZ" smtClean="0"/>
              <a:t>3</a:t>
            </a:fld>
            <a:endParaRPr lang="en-NZ"/>
          </a:p>
        </p:txBody>
      </p:sp>
    </p:spTree>
    <p:extLst>
      <p:ext uri="{BB962C8B-B14F-4D97-AF65-F5344CB8AC3E}">
        <p14:creationId xmlns:p14="http://schemas.microsoft.com/office/powerpoint/2010/main" val="138767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4</a:t>
            </a:fld>
            <a:endParaRPr lang="en-NZ"/>
          </a:p>
        </p:txBody>
      </p:sp>
    </p:spTree>
    <p:extLst>
      <p:ext uri="{BB962C8B-B14F-4D97-AF65-F5344CB8AC3E}">
        <p14:creationId xmlns:p14="http://schemas.microsoft.com/office/powerpoint/2010/main" val="295904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5</a:t>
            </a:fld>
            <a:endParaRPr lang="en-NZ"/>
          </a:p>
        </p:txBody>
      </p:sp>
    </p:spTree>
    <p:extLst>
      <p:ext uri="{BB962C8B-B14F-4D97-AF65-F5344CB8AC3E}">
        <p14:creationId xmlns:p14="http://schemas.microsoft.com/office/powerpoint/2010/main" val="128193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Henry</a:t>
            </a:r>
          </a:p>
        </p:txBody>
      </p:sp>
      <p:sp>
        <p:nvSpPr>
          <p:cNvPr id="4" name="Slide Number Placeholder 3"/>
          <p:cNvSpPr>
            <a:spLocks noGrp="1"/>
          </p:cNvSpPr>
          <p:nvPr>
            <p:ph type="sldNum" sz="quarter" idx="5"/>
          </p:nvPr>
        </p:nvSpPr>
        <p:spPr/>
        <p:txBody>
          <a:bodyPr/>
          <a:lstStyle/>
          <a:p>
            <a:fld id="{487FCEC4-96EF-460F-9589-B9F191F0C759}" type="slidenum">
              <a:rPr lang="en-NZ" smtClean="0"/>
              <a:t>6</a:t>
            </a:fld>
            <a:endParaRPr lang="en-NZ"/>
          </a:p>
        </p:txBody>
      </p:sp>
    </p:spTree>
    <p:extLst>
      <p:ext uri="{BB962C8B-B14F-4D97-AF65-F5344CB8AC3E}">
        <p14:creationId xmlns:p14="http://schemas.microsoft.com/office/powerpoint/2010/main" val="86781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Ben</a:t>
            </a:r>
          </a:p>
        </p:txBody>
      </p:sp>
      <p:sp>
        <p:nvSpPr>
          <p:cNvPr id="4" name="Slide Number Placeholder 3"/>
          <p:cNvSpPr>
            <a:spLocks noGrp="1"/>
          </p:cNvSpPr>
          <p:nvPr>
            <p:ph type="sldNum" sz="quarter" idx="5"/>
          </p:nvPr>
        </p:nvSpPr>
        <p:spPr/>
        <p:txBody>
          <a:bodyPr/>
          <a:lstStyle/>
          <a:p>
            <a:fld id="{487FCEC4-96EF-460F-9589-B9F191F0C759}" type="slidenum">
              <a:rPr lang="en-NZ" smtClean="0"/>
              <a:t>7</a:t>
            </a:fld>
            <a:endParaRPr lang="en-NZ"/>
          </a:p>
        </p:txBody>
      </p:sp>
    </p:spTree>
    <p:extLst>
      <p:ext uri="{BB962C8B-B14F-4D97-AF65-F5344CB8AC3E}">
        <p14:creationId xmlns:p14="http://schemas.microsoft.com/office/powerpoint/2010/main" val="253942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Sharmaine</a:t>
            </a:r>
          </a:p>
        </p:txBody>
      </p:sp>
      <p:sp>
        <p:nvSpPr>
          <p:cNvPr id="4" name="Slide Number Placeholder 3"/>
          <p:cNvSpPr>
            <a:spLocks noGrp="1"/>
          </p:cNvSpPr>
          <p:nvPr>
            <p:ph type="sldNum" sz="quarter" idx="5"/>
          </p:nvPr>
        </p:nvSpPr>
        <p:spPr/>
        <p:txBody>
          <a:bodyPr/>
          <a:lstStyle/>
          <a:p>
            <a:fld id="{487FCEC4-96EF-460F-9589-B9F191F0C759}" type="slidenum">
              <a:rPr lang="en-NZ" smtClean="0"/>
              <a:t>8</a:t>
            </a:fld>
            <a:endParaRPr lang="en-NZ"/>
          </a:p>
        </p:txBody>
      </p:sp>
    </p:spTree>
    <p:extLst>
      <p:ext uri="{BB962C8B-B14F-4D97-AF65-F5344CB8AC3E}">
        <p14:creationId xmlns:p14="http://schemas.microsoft.com/office/powerpoint/2010/main" val="315222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Sharmaine</a:t>
            </a:r>
          </a:p>
        </p:txBody>
      </p:sp>
      <p:sp>
        <p:nvSpPr>
          <p:cNvPr id="4" name="Slide Number Placeholder 3"/>
          <p:cNvSpPr>
            <a:spLocks noGrp="1"/>
          </p:cNvSpPr>
          <p:nvPr>
            <p:ph type="sldNum" sz="quarter" idx="5"/>
          </p:nvPr>
        </p:nvSpPr>
        <p:spPr/>
        <p:txBody>
          <a:bodyPr/>
          <a:lstStyle/>
          <a:p>
            <a:fld id="{487FCEC4-96EF-460F-9589-B9F191F0C759}" type="slidenum">
              <a:rPr lang="en-NZ" smtClean="0"/>
              <a:t>9</a:t>
            </a:fld>
            <a:endParaRPr lang="en-NZ"/>
          </a:p>
        </p:txBody>
      </p:sp>
    </p:spTree>
    <p:extLst>
      <p:ext uri="{BB962C8B-B14F-4D97-AF65-F5344CB8AC3E}">
        <p14:creationId xmlns:p14="http://schemas.microsoft.com/office/powerpoint/2010/main" val="419404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The Library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62375"/>
            <a:ext cx="4775075" cy="793269"/>
          </a:xfrm>
        </p:spPr>
        <p:txBody>
          <a:bodyPr>
            <a:normAutofit fontScale="92500" lnSpcReduction="20000"/>
          </a:bodyPr>
          <a:lstStyle/>
          <a:p>
            <a:pPr>
              <a:spcAft>
                <a:spcPts val="600"/>
              </a:spcAft>
            </a:pPr>
            <a:r>
              <a:rPr lang="en-US" b="1" dirty="0">
                <a:solidFill>
                  <a:schemeClr val="tx1"/>
                </a:solidFill>
              </a:rPr>
              <a:t>HSB Consulting Ltd</a:t>
            </a:r>
            <a:br>
              <a:rPr lang="en-US" dirty="0">
                <a:solidFill>
                  <a:schemeClr val="tx1"/>
                </a:solidFill>
              </a:rPr>
            </a:br>
            <a:r>
              <a:rPr lang="en-US" dirty="0">
                <a:solidFill>
                  <a:schemeClr val="tx1"/>
                </a:solidFill>
              </a:rPr>
              <a:t>Benjamin King | Henry Sly | </a:t>
            </a:r>
            <a:br>
              <a:rPr lang="en-US" dirty="0">
                <a:solidFill>
                  <a:schemeClr val="tx1"/>
                </a:solidFill>
              </a:rPr>
            </a:br>
            <a:r>
              <a:rPr lang="en-US" dirty="0">
                <a:solidFill>
                  <a:schemeClr val="tx1"/>
                </a:solidFill>
              </a:rPr>
              <a:t>Sharmaine </a:t>
            </a:r>
            <a:r>
              <a:rPr lang="en-US" dirty="0" err="1">
                <a:solidFill>
                  <a:schemeClr val="tx1"/>
                </a:solidFill>
              </a:rPr>
              <a:t>Rufford</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B224-AEF2-4DEA-926D-9B908AE67AB2}"/>
              </a:ext>
            </a:extLst>
          </p:cNvPr>
          <p:cNvSpPr>
            <a:spLocks noGrp="1"/>
          </p:cNvSpPr>
          <p:nvPr>
            <p:ph type="title"/>
          </p:nvPr>
        </p:nvSpPr>
        <p:spPr/>
        <p:txBody>
          <a:bodyPr/>
          <a:lstStyle/>
          <a:p>
            <a:r>
              <a:rPr lang="en-NZ" dirty="0"/>
              <a:t>Reminder Emails/SMS Messages</a:t>
            </a:r>
          </a:p>
        </p:txBody>
      </p:sp>
      <p:sp>
        <p:nvSpPr>
          <p:cNvPr id="3" name="Content Placeholder 2">
            <a:extLst>
              <a:ext uri="{FF2B5EF4-FFF2-40B4-BE49-F238E27FC236}">
                <a16:creationId xmlns:a16="http://schemas.microsoft.com/office/drawing/2014/main" id="{C8FCE886-09A3-4483-822A-DE926A0FFD29}"/>
              </a:ext>
            </a:extLst>
          </p:cNvPr>
          <p:cNvSpPr>
            <a:spLocks noGrp="1"/>
          </p:cNvSpPr>
          <p:nvPr>
            <p:ph idx="1"/>
          </p:nvPr>
        </p:nvSpPr>
        <p:spPr>
          <a:xfrm>
            <a:off x="1066800" y="2103120"/>
            <a:ext cx="7634438" cy="3849624"/>
          </a:xfrm>
        </p:spPr>
        <p:txBody>
          <a:bodyPr>
            <a:normAutofit fontScale="85000" lnSpcReduction="10000"/>
          </a:bodyPr>
          <a:lstStyle/>
          <a:p>
            <a:r>
              <a:rPr lang="en-NZ" sz="2000" dirty="0"/>
              <a:t>Application looks up in the database to find books due back in 7 days. For each Customer it sends 1 email with a list of books that are due back. An SMS Message is sent to inform them at the same time</a:t>
            </a:r>
          </a:p>
          <a:p>
            <a:r>
              <a:rPr lang="en-NZ" sz="2000" dirty="0"/>
              <a:t>Application looks up in the database to find books that are now overdue (due the previous day), sending them 1 email with a list of books which are now overdue. An SMS Message is sent to inform them at the same time</a:t>
            </a:r>
          </a:p>
          <a:p>
            <a:r>
              <a:rPr lang="en-NZ" sz="2000" dirty="0"/>
              <a:t>Application looks up in the database to find books which are overdue for 14 days, setting that user to blocked and sending them an email informing them that they have been blocked. An SMS Message is sent to inform them at the same time</a:t>
            </a:r>
          </a:p>
          <a:p>
            <a:r>
              <a:rPr lang="en-NZ" sz="2000" dirty="0"/>
              <a:t>All Configuration Files saved in a Settings File allowing them to be changed and customised in the future</a:t>
            </a:r>
          </a:p>
        </p:txBody>
      </p:sp>
      <p:pic>
        <p:nvPicPr>
          <p:cNvPr id="5" name="Picture 4" descr="A screenshot of a cell phone&#10;&#10;Description automatically generated">
            <a:extLst>
              <a:ext uri="{FF2B5EF4-FFF2-40B4-BE49-F238E27FC236}">
                <a16:creationId xmlns:a16="http://schemas.microsoft.com/office/drawing/2014/main" id="{58EB3BBC-978C-43F6-A875-019E4B5C409C}"/>
              </a:ext>
            </a:extLst>
          </p:cNvPr>
          <p:cNvPicPr>
            <a:picLocks noChangeAspect="1"/>
          </p:cNvPicPr>
          <p:nvPr/>
        </p:nvPicPr>
        <p:blipFill rotWithShape="1">
          <a:blip r:embed="rId3"/>
          <a:srcRect b="50220"/>
          <a:stretch/>
        </p:blipFill>
        <p:spPr>
          <a:xfrm>
            <a:off x="8499324" y="2194560"/>
            <a:ext cx="3224246" cy="3299236"/>
          </a:xfrm>
          <a:prstGeom prst="rect">
            <a:avLst/>
          </a:prstGeom>
        </p:spPr>
      </p:pic>
    </p:spTree>
    <p:extLst>
      <p:ext uri="{BB962C8B-B14F-4D97-AF65-F5344CB8AC3E}">
        <p14:creationId xmlns:p14="http://schemas.microsoft.com/office/powerpoint/2010/main" val="107184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6B0E-941B-4AFD-BA95-618EE509A642}"/>
              </a:ext>
            </a:extLst>
          </p:cNvPr>
          <p:cNvSpPr>
            <a:spLocks noGrp="1"/>
          </p:cNvSpPr>
          <p:nvPr>
            <p:ph type="title"/>
          </p:nvPr>
        </p:nvSpPr>
        <p:spPr/>
        <p:txBody>
          <a:bodyPr/>
          <a:lstStyle/>
          <a:p>
            <a:r>
              <a:rPr lang="en-NZ" dirty="0"/>
              <a:t>Snatch and Go - Issuing</a:t>
            </a:r>
          </a:p>
        </p:txBody>
      </p:sp>
      <p:sp>
        <p:nvSpPr>
          <p:cNvPr id="3" name="Content Placeholder 2">
            <a:extLst>
              <a:ext uri="{FF2B5EF4-FFF2-40B4-BE49-F238E27FC236}">
                <a16:creationId xmlns:a16="http://schemas.microsoft.com/office/drawing/2014/main" id="{452CB46E-7C18-4011-AF5A-A8A020060124}"/>
              </a:ext>
            </a:extLst>
          </p:cNvPr>
          <p:cNvSpPr>
            <a:spLocks noGrp="1"/>
          </p:cNvSpPr>
          <p:nvPr>
            <p:ph idx="1"/>
          </p:nvPr>
        </p:nvSpPr>
        <p:spPr>
          <a:xfrm>
            <a:off x="1066800" y="2103120"/>
            <a:ext cx="6296526" cy="3849624"/>
          </a:xfrm>
        </p:spPr>
        <p:txBody>
          <a:bodyPr>
            <a:normAutofit fontScale="92500" lnSpcReduction="10000"/>
          </a:bodyPr>
          <a:lstStyle/>
          <a:p>
            <a:r>
              <a:rPr lang="en-NZ" sz="1800" dirty="0"/>
              <a:t>Read Customers Identity through RFID Reader, and find their entry in the Customers Table in MySQL Database.</a:t>
            </a:r>
          </a:p>
          <a:p>
            <a:r>
              <a:rPr lang="en-NZ" sz="1800" dirty="0"/>
              <a:t>Check the security level on the user, restricting their abilities.</a:t>
            </a:r>
          </a:p>
          <a:p>
            <a:r>
              <a:rPr lang="en-NZ" sz="1800" dirty="0"/>
              <a:t>Read </a:t>
            </a:r>
            <a:r>
              <a:rPr lang="en-NZ" sz="1800" dirty="0" err="1"/>
              <a:t>BookCopies</a:t>
            </a:r>
            <a:r>
              <a:rPr lang="en-NZ" sz="1800" dirty="0"/>
              <a:t> Identity through RFID Reader,</a:t>
            </a:r>
          </a:p>
          <a:p>
            <a:r>
              <a:rPr lang="en-NZ" sz="1800" dirty="0"/>
              <a:t>Check the security level of the book, either issuing the book or not depending on the result.</a:t>
            </a:r>
          </a:p>
          <a:p>
            <a:r>
              <a:rPr lang="en-NZ" sz="1800" dirty="0"/>
              <a:t>Add entry into the </a:t>
            </a:r>
            <a:r>
              <a:rPr lang="en-NZ" sz="1800" dirty="0" err="1"/>
              <a:t>BooksOnHold</a:t>
            </a:r>
            <a:r>
              <a:rPr lang="en-NZ" sz="1800" dirty="0"/>
              <a:t> Table, issuing the book and showing a message</a:t>
            </a:r>
          </a:p>
          <a:p>
            <a:r>
              <a:rPr lang="en-NZ" sz="1800" dirty="0"/>
              <a:t>Allowing the user to issue up to their allowing issue limit</a:t>
            </a:r>
          </a:p>
          <a:p>
            <a:r>
              <a:rPr lang="en-NZ" sz="1800" dirty="0"/>
              <a:t>Sending Receipt if requested on users logout</a:t>
            </a:r>
          </a:p>
        </p:txBody>
      </p:sp>
      <p:grpSp>
        <p:nvGrpSpPr>
          <p:cNvPr id="6" name="Group 5">
            <a:extLst>
              <a:ext uri="{FF2B5EF4-FFF2-40B4-BE49-F238E27FC236}">
                <a16:creationId xmlns:a16="http://schemas.microsoft.com/office/drawing/2014/main" id="{68F3B861-9A3B-41DB-A4BA-086E30D7B2D8}"/>
              </a:ext>
            </a:extLst>
          </p:cNvPr>
          <p:cNvGrpSpPr/>
          <p:nvPr/>
        </p:nvGrpSpPr>
        <p:grpSpPr>
          <a:xfrm>
            <a:off x="7240331" y="2646948"/>
            <a:ext cx="4409664" cy="2412835"/>
            <a:chOff x="7144078" y="3243714"/>
            <a:chExt cx="4409664" cy="2412835"/>
          </a:xfrm>
        </p:grpSpPr>
        <p:pic>
          <p:nvPicPr>
            <p:cNvPr id="4" name="Picture 3">
              <a:extLst>
                <a:ext uri="{FF2B5EF4-FFF2-40B4-BE49-F238E27FC236}">
                  <a16:creationId xmlns:a16="http://schemas.microsoft.com/office/drawing/2014/main" id="{28C9CEF5-8B29-4475-A3A1-45CE2B70536E}"/>
                </a:ext>
              </a:extLst>
            </p:cNvPr>
            <p:cNvPicPr>
              <a:picLocks noChangeAspect="1"/>
            </p:cNvPicPr>
            <p:nvPr/>
          </p:nvPicPr>
          <p:blipFill>
            <a:blip r:embed="rId3"/>
            <a:stretch>
              <a:fillRect/>
            </a:stretch>
          </p:blipFill>
          <p:spPr>
            <a:xfrm>
              <a:off x="7144078" y="3243714"/>
              <a:ext cx="4409664" cy="2412835"/>
            </a:xfrm>
            <a:prstGeom prst="rect">
              <a:avLst/>
            </a:prstGeom>
          </p:spPr>
        </p:pic>
        <p:sp>
          <p:nvSpPr>
            <p:cNvPr id="5" name="Rectangle 4">
              <a:extLst>
                <a:ext uri="{FF2B5EF4-FFF2-40B4-BE49-F238E27FC236}">
                  <a16:creationId xmlns:a16="http://schemas.microsoft.com/office/drawing/2014/main" id="{94B42D6A-4305-4B8A-A037-790D1262304C}"/>
                </a:ext>
              </a:extLst>
            </p:cNvPr>
            <p:cNvSpPr/>
            <p:nvPr/>
          </p:nvSpPr>
          <p:spPr>
            <a:xfrm>
              <a:off x="10518775" y="3841750"/>
              <a:ext cx="736600" cy="7207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294557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98BC-DB56-4AE1-B1C7-3E505E71F131}"/>
              </a:ext>
            </a:extLst>
          </p:cNvPr>
          <p:cNvSpPr>
            <a:spLocks noGrp="1"/>
          </p:cNvSpPr>
          <p:nvPr>
            <p:ph type="title"/>
          </p:nvPr>
        </p:nvSpPr>
        <p:spPr/>
        <p:txBody>
          <a:bodyPr/>
          <a:lstStyle/>
          <a:p>
            <a:r>
              <a:rPr lang="en-NZ" dirty="0"/>
              <a:t>Snatch and Go - Returning</a:t>
            </a:r>
          </a:p>
        </p:txBody>
      </p:sp>
      <p:sp>
        <p:nvSpPr>
          <p:cNvPr id="3" name="Content Placeholder 2">
            <a:extLst>
              <a:ext uri="{FF2B5EF4-FFF2-40B4-BE49-F238E27FC236}">
                <a16:creationId xmlns:a16="http://schemas.microsoft.com/office/drawing/2014/main" id="{6707751F-FE69-4314-A494-D50C2F2735BA}"/>
              </a:ext>
            </a:extLst>
          </p:cNvPr>
          <p:cNvSpPr>
            <a:spLocks noGrp="1"/>
          </p:cNvSpPr>
          <p:nvPr>
            <p:ph idx="1"/>
          </p:nvPr>
        </p:nvSpPr>
        <p:spPr>
          <a:xfrm>
            <a:off x="1066800" y="2103120"/>
            <a:ext cx="7008796" cy="3849624"/>
          </a:xfrm>
        </p:spPr>
        <p:txBody>
          <a:bodyPr>
            <a:normAutofit/>
          </a:bodyPr>
          <a:lstStyle/>
          <a:p>
            <a:r>
              <a:rPr lang="en-NZ" sz="2000" dirty="0"/>
              <a:t>Switch to Returning Mode by clicking Button on Screen</a:t>
            </a:r>
          </a:p>
          <a:p>
            <a:r>
              <a:rPr lang="en-NZ" sz="2000" dirty="0"/>
              <a:t>Identifying the book on the RFID Reader and finding its entry in the </a:t>
            </a:r>
            <a:r>
              <a:rPr lang="en-NZ" sz="2000" dirty="0" err="1"/>
              <a:t>BooksIssued</a:t>
            </a:r>
            <a:r>
              <a:rPr lang="en-NZ" sz="2000" dirty="0"/>
              <a:t> Table</a:t>
            </a:r>
          </a:p>
          <a:p>
            <a:r>
              <a:rPr lang="en-NZ" sz="2000" dirty="0"/>
              <a:t>Returning the book by setting a </a:t>
            </a:r>
            <a:r>
              <a:rPr lang="en-NZ" sz="2000" dirty="0" err="1"/>
              <a:t>Returned_Date</a:t>
            </a:r>
            <a:r>
              <a:rPr lang="en-NZ" sz="2000" dirty="0"/>
              <a:t> value as the current Date</a:t>
            </a:r>
          </a:p>
          <a:p>
            <a:r>
              <a:rPr lang="en-NZ" sz="2000" dirty="0"/>
              <a:t>Checking whether there are any holds on the book.</a:t>
            </a:r>
          </a:p>
          <a:p>
            <a:r>
              <a:rPr lang="en-NZ" sz="2000" dirty="0"/>
              <a:t>Allowing the Librarian to return a new book after the previous book has been returned</a:t>
            </a:r>
          </a:p>
        </p:txBody>
      </p:sp>
    </p:spTree>
    <p:extLst>
      <p:ext uri="{BB962C8B-B14F-4D97-AF65-F5344CB8AC3E}">
        <p14:creationId xmlns:p14="http://schemas.microsoft.com/office/powerpoint/2010/main" val="304159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39C1D0-AFF4-4AD7-B2D3-465CDD3CE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720" y="4006600"/>
            <a:ext cx="6011228" cy="24303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2ECF0C-2E63-449D-BA37-62084DB989C0}"/>
              </a:ext>
            </a:extLst>
          </p:cNvPr>
          <p:cNvSpPr>
            <a:spLocks noGrp="1"/>
          </p:cNvSpPr>
          <p:nvPr>
            <p:ph type="title"/>
          </p:nvPr>
        </p:nvSpPr>
        <p:spPr/>
        <p:txBody>
          <a:bodyPr/>
          <a:lstStyle/>
          <a:p>
            <a:r>
              <a:rPr lang="en-NZ" dirty="0"/>
              <a:t>Rent a Leaf – View Current Issues </a:t>
            </a:r>
          </a:p>
        </p:txBody>
      </p:sp>
      <p:sp>
        <p:nvSpPr>
          <p:cNvPr id="3" name="Content Placeholder 2">
            <a:extLst>
              <a:ext uri="{FF2B5EF4-FFF2-40B4-BE49-F238E27FC236}">
                <a16:creationId xmlns:a16="http://schemas.microsoft.com/office/drawing/2014/main" id="{FB7588F2-087B-4A0B-9B0F-806F4D3C760C}"/>
              </a:ext>
            </a:extLst>
          </p:cNvPr>
          <p:cNvSpPr>
            <a:spLocks noGrp="1"/>
          </p:cNvSpPr>
          <p:nvPr>
            <p:ph idx="1"/>
          </p:nvPr>
        </p:nvSpPr>
        <p:spPr>
          <a:xfrm>
            <a:off x="1066800" y="2103120"/>
            <a:ext cx="7162800" cy="3849624"/>
          </a:xfrm>
        </p:spPr>
        <p:txBody>
          <a:bodyPr>
            <a:normAutofit/>
          </a:bodyPr>
          <a:lstStyle/>
          <a:p>
            <a:r>
              <a:rPr lang="en-NZ" sz="2000"/>
              <a:t>Customer launches the application, connecting to the MySQL Database</a:t>
            </a:r>
          </a:p>
          <a:p>
            <a:r>
              <a:rPr lang="en-NZ" sz="2000"/>
              <a:t>Customer Logins to the application with their username (email address) and password</a:t>
            </a:r>
          </a:p>
          <a:p>
            <a:r>
              <a:rPr lang="en-NZ" sz="2000"/>
              <a:t>Customer Selects to view their Details, and then selects the </a:t>
            </a:r>
            <a:r>
              <a:rPr lang="en-NZ" sz="2000" b="1"/>
              <a:t>Current Issues</a:t>
            </a:r>
            <a:r>
              <a:rPr lang="en-NZ" sz="2000"/>
              <a:t> Tab</a:t>
            </a:r>
            <a:endParaRPr lang="en-NZ" sz="2000" dirty="0"/>
          </a:p>
        </p:txBody>
      </p:sp>
    </p:spTree>
    <p:extLst>
      <p:ext uri="{BB962C8B-B14F-4D97-AF65-F5344CB8AC3E}">
        <p14:creationId xmlns:p14="http://schemas.microsoft.com/office/powerpoint/2010/main" val="402320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CF0C-2E63-449D-BA37-62084DB989C0}"/>
              </a:ext>
            </a:extLst>
          </p:cNvPr>
          <p:cNvSpPr>
            <a:spLocks noGrp="1"/>
          </p:cNvSpPr>
          <p:nvPr>
            <p:ph type="title"/>
          </p:nvPr>
        </p:nvSpPr>
        <p:spPr/>
        <p:txBody>
          <a:bodyPr/>
          <a:lstStyle/>
          <a:p>
            <a:r>
              <a:rPr lang="en-NZ" dirty="0"/>
              <a:t>Rent a Leaf – Add new Book</a:t>
            </a:r>
          </a:p>
        </p:txBody>
      </p:sp>
      <p:sp>
        <p:nvSpPr>
          <p:cNvPr id="3" name="Content Placeholder 2">
            <a:extLst>
              <a:ext uri="{FF2B5EF4-FFF2-40B4-BE49-F238E27FC236}">
                <a16:creationId xmlns:a16="http://schemas.microsoft.com/office/drawing/2014/main" id="{FB7588F2-087B-4A0B-9B0F-806F4D3C760C}"/>
              </a:ext>
            </a:extLst>
          </p:cNvPr>
          <p:cNvSpPr>
            <a:spLocks noGrp="1"/>
          </p:cNvSpPr>
          <p:nvPr>
            <p:ph idx="1"/>
          </p:nvPr>
        </p:nvSpPr>
        <p:spPr>
          <a:xfrm>
            <a:off x="1066800" y="2103120"/>
            <a:ext cx="7162800" cy="3849624"/>
          </a:xfrm>
        </p:spPr>
        <p:txBody>
          <a:bodyPr>
            <a:normAutofit/>
          </a:bodyPr>
          <a:lstStyle/>
          <a:p>
            <a:r>
              <a:rPr lang="en-NZ" sz="2000" dirty="0"/>
              <a:t>Librarian launches the application, connecting to the MySQL Database</a:t>
            </a:r>
          </a:p>
          <a:p>
            <a:r>
              <a:rPr lang="en-NZ" sz="2000" dirty="0"/>
              <a:t>Librarian Logins to the application with their username (email address) and password</a:t>
            </a:r>
          </a:p>
          <a:p>
            <a:r>
              <a:rPr lang="en-NZ" sz="2000" dirty="0"/>
              <a:t>Librarian select the Option to </a:t>
            </a:r>
            <a:r>
              <a:rPr lang="en-NZ" sz="2000" b="1" dirty="0"/>
              <a:t>Add New Book</a:t>
            </a:r>
          </a:p>
          <a:p>
            <a:r>
              <a:rPr lang="en-NZ" sz="2000" dirty="0"/>
              <a:t>Librarian fills out the Book Details into the Text Boxes</a:t>
            </a:r>
            <a:endParaRPr lang="en-NZ" sz="1800" dirty="0"/>
          </a:p>
          <a:p>
            <a:r>
              <a:rPr lang="en-NZ" sz="1800" dirty="0"/>
              <a:t>Librarian Clicks to </a:t>
            </a:r>
            <a:r>
              <a:rPr lang="en-NZ" sz="1800" b="1" dirty="0"/>
              <a:t>Add New Book to Database</a:t>
            </a:r>
            <a:endParaRPr lang="en-NZ" sz="1800" dirty="0"/>
          </a:p>
          <a:p>
            <a:pPr lvl="1"/>
            <a:r>
              <a:rPr lang="en-NZ" sz="1800" dirty="0"/>
              <a:t>If not all the fields are filled in the Librarian is prompted to fill them in in order to add it to the Database</a:t>
            </a:r>
          </a:p>
          <a:p>
            <a:pPr lvl="1"/>
            <a:r>
              <a:rPr lang="en-NZ" sz="1800" dirty="0"/>
              <a:t>If the data is valid, the Book is added to the Books Table</a:t>
            </a:r>
          </a:p>
        </p:txBody>
      </p:sp>
      <p:pic>
        <p:nvPicPr>
          <p:cNvPr id="2050" name="Picture 2">
            <a:extLst>
              <a:ext uri="{FF2B5EF4-FFF2-40B4-BE49-F238E27FC236}">
                <a16:creationId xmlns:a16="http://schemas.microsoft.com/office/drawing/2014/main" id="{5CE9BFDA-AEB6-4996-A046-71DA83363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2643" y="3190239"/>
            <a:ext cx="3754540" cy="324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53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CF0C-2E63-449D-BA37-62084DB989C0}"/>
              </a:ext>
            </a:extLst>
          </p:cNvPr>
          <p:cNvSpPr>
            <a:spLocks noGrp="1"/>
          </p:cNvSpPr>
          <p:nvPr>
            <p:ph type="title"/>
          </p:nvPr>
        </p:nvSpPr>
        <p:spPr/>
        <p:txBody>
          <a:bodyPr/>
          <a:lstStyle/>
          <a:p>
            <a:r>
              <a:rPr lang="en-NZ" dirty="0"/>
              <a:t>Rent a Leaf – Search for Existing Book</a:t>
            </a:r>
          </a:p>
        </p:txBody>
      </p:sp>
      <p:sp>
        <p:nvSpPr>
          <p:cNvPr id="3" name="Content Placeholder 2">
            <a:extLst>
              <a:ext uri="{FF2B5EF4-FFF2-40B4-BE49-F238E27FC236}">
                <a16:creationId xmlns:a16="http://schemas.microsoft.com/office/drawing/2014/main" id="{FB7588F2-087B-4A0B-9B0F-806F4D3C760C}"/>
              </a:ext>
            </a:extLst>
          </p:cNvPr>
          <p:cNvSpPr>
            <a:spLocks noGrp="1"/>
          </p:cNvSpPr>
          <p:nvPr>
            <p:ph idx="1"/>
          </p:nvPr>
        </p:nvSpPr>
        <p:spPr>
          <a:xfrm>
            <a:off x="1066800" y="2103120"/>
            <a:ext cx="7162800" cy="4112286"/>
          </a:xfrm>
        </p:spPr>
        <p:txBody>
          <a:bodyPr>
            <a:normAutofit lnSpcReduction="10000"/>
          </a:bodyPr>
          <a:lstStyle/>
          <a:p>
            <a:r>
              <a:rPr lang="en-NZ" sz="2000" dirty="0"/>
              <a:t>User launches the application, connecting to the MySQL Database</a:t>
            </a:r>
          </a:p>
          <a:p>
            <a:r>
              <a:rPr lang="en-NZ" sz="2000" dirty="0"/>
              <a:t>User Logins to the application with their username (email address) and password</a:t>
            </a:r>
          </a:p>
          <a:p>
            <a:r>
              <a:rPr lang="en-NZ" sz="2000" dirty="0"/>
              <a:t>User selects </a:t>
            </a:r>
            <a:r>
              <a:rPr lang="en-NZ" sz="2000" b="1" dirty="0"/>
              <a:t>Book</a:t>
            </a:r>
            <a:r>
              <a:rPr lang="en-NZ" sz="2000" dirty="0"/>
              <a:t> as the object selector to </a:t>
            </a:r>
            <a:br>
              <a:rPr lang="en-NZ" sz="2000" dirty="0"/>
            </a:br>
            <a:r>
              <a:rPr lang="en-NZ" sz="2000" dirty="0"/>
              <a:t>be searched</a:t>
            </a:r>
            <a:endParaRPr lang="en-NZ" sz="2000" b="1" dirty="0"/>
          </a:p>
          <a:p>
            <a:r>
              <a:rPr lang="en-NZ" sz="2000" dirty="0"/>
              <a:t>User enters in and selects the search </a:t>
            </a:r>
            <a:br>
              <a:rPr lang="en-NZ" sz="2000" dirty="0"/>
            </a:br>
            <a:r>
              <a:rPr lang="en-NZ" sz="2000" dirty="0"/>
              <a:t>parameters</a:t>
            </a:r>
            <a:endParaRPr lang="en-NZ" sz="1800" dirty="0"/>
          </a:p>
          <a:p>
            <a:r>
              <a:rPr lang="en-NZ" sz="1800" dirty="0"/>
              <a:t>User clicks search</a:t>
            </a:r>
          </a:p>
          <a:p>
            <a:pPr lvl="1"/>
            <a:r>
              <a:rPr lang="en-NZ" sz="1600" dirty="0"/>
              <a:t>If any books match the query they are shown </a:t>
            </a:r>
            <a:br>
              <a:rPr lang="en-NZ" sz="1600" dirty="0"/>
            </a:br>
            <a:r>
              <a:rPr lang="en-NZ" sz="1600" dirty="0"/>
              <a:t>and user can double click for more details</a:t>
            </a:r>
          </a:p>
          <a:p>
            <a:pPr lvl="1"/>
            <a:r>
              <a:rPr lang="en-NZ" sz="1600" dirty="0"/>
              <a:t>If no books match the query, no books are shown</a:t>
            </a:r>
          </a:p>
          <a:p>
            <a:pPr lvl="1"/>
            <a:endParaRPr lang="en-NZ" sz="1600" dirty="0"/>
          </a:p>
        </p:txBody>
      </p:sp>
      <p:pic>
        <p:nvPicPr>
          <p:cNvPr id="1026" name="Picture 2">
            <a:extLst>
              <a:ext uri="{FF2B5EF4-FFF2-40B4-BE49-F238E27FC236}">
                <a16:creationId xmlns:a16="http://schemas.microsoft.com/office/drawing/2014/main" id="{3A1BF76E-F217-41B1-83D4-9D3536B23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409" y="3728720"/>
            <a:ext cx="4944914" cy="266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0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D289-3AEE-4EB9-B394-8FD2635CEC1F}"/>
              </a:ext>
            </a:extLst>
          </p:cNvPr>
          <p:cNvSpPr>
            <a:spLocks noGrp="1"/>
          </p:cNvSpPr>
          <p:nvPr>
            <p:ph type="ctrTitle"/>
          </p:nvPr>
        </p:nvSpPr>
        <p:spPr>
          <a:xfrm>
            <a:off x="1629103" y="2244830"/>
            <a:ext cx="8933796" cy="2437232"/>
          </a:xfrm>
        </p:spPr>
        <p:txBody>
          <a:bodyPr anchor="ctr">
            <a:normAutofit/>
          </a:bodyPr>
          <a:lstStyle/>
          <a:p>
            <a:r>
              <a:rPr lang="en-NZ" dirty="0"/>
              <a:t>Future Enhancements</a:t>
            </a:r>
          </a:p>
        </p:txBody>
      </p:sp>
      <p:sp>
        <p:nvSpPr>
          <p:cNvPr id="8" name="Subtitle 2">
            <a:extLst>
              <a:ext uri="{FF2B5EF4-FFF2-40B4-BE49-F238E27FC236}">
                <a16:creationId xmlns:a16="http://schemas.microsoft.com/office/drawing/2014/main" id="{6E3FCE5F-22C2-4C67-AF64-965C957F1861}"/>
              </a:ext>
            </a:extLst>
          </p:cNvPr>
          <p:cNvSpPr>
            <a:spLocks noGrp="1"/>
          </p:cNvSpPr>
          <p:nvPr>
            <p:ph type="subTitle" idx="1"/>
          </p:nvPr>
        </p:nvSpPr>
        <p:spPr>
          <a:xfrm>
            <a:off x="1629101" y="4682062"/>
            <a:ext cx="8936846" cy="457201"/>
          </a:xfrm>
        </p:spPr>
        <p:txBody>
          <a:bodyPr/>
          <a:lstStyle/>
          <a:p>
            <a:endParaRPr lang="en-US"/>
          </a:p>
        </p:txBody>
      </p:sp>
    </p:spTree>
    <p:extLst>
      <p:ext uri="{BB962C8B-B14F-4D97-AF65-F5344CB8AC3E}">
        <p14:creationId xmlns:p14="http://schemas.microsoft.com/office/powerpoint/2010/main" val="89548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6717-FF7A-4E19-BFB0-023F4271480A}"/>
              </a:ext>
            </a:extLst>
          </p:cNvPr>
          <p:cNvSpPr>
            <a:spLocks noGrp="1"/>
          </p:cNvSpPr>
          <p:nvPr>
            <p:ph type="title"/>
          </p:nvPr>
        </p:nvSpPr>
        <p:spPr/>
        <p:txBody>
          <a:bodyPr/>
          <a:lstStyle/>
          <a:p>
            <a:r>
              <a:rPr lang="en-NZ" dirty="0"/>
              <a:t>Website Solution</a:t>
            </a:r>
          </a:p>
        </p:txBody>
      </p:sp>
      <p:sp>
        <p:nvSpPr>
          <p:cNvPr id="3" name="Content Placeholder 2">
            <a:extLst>
              <a:ext uri="{FF2B5EF4-FFF2-40B4-BE49-F238E27FC236}">
                <a16:creationId xmlns:a16="http://schemas.microsoft.com/office/drawing/2014/main" id="{A2E5A5F3-308B-4BA0-B34A-D14ACA2BD456}"/>
              </a:ext>
            </a:extLst>
          </p:cNvPr>
          <p:cNvSpPr>
            <a:spLocks noGrp="1"/>
          </p:cNvSpPr>
          <p:nvPr>
            <p:ph idx="1"/>
          </p:nvPr>
        </p:nvSpPr>
        <p:spPr/>
        <p:txBody>
          <a:bodyPr>
            <a:normAutofit/>
          </a:bodyPr>
          <a:lstStyle/>
          <a:p>
            <a:r>
              <a:rPr lang="en-NZ" sz="2000" dirty="0"/>
              <a:t>Improve and Modernise the Solution</a:t>
            </a:r>
          </a:p>
          <a:p>
            <a:r>
              <a:rPr lang="en-NZ" sz="2000" dirty="0"/>
              <a:t>Enhanced Filters</a:t>
            </a:r>
          </a:p>
          <a:p>
            <a:r>
              <a:rPr lang="en-NZ" sz="2000" dirty="0"/>
              <a:t>Improved Accessibility</a:t>
            </a:r>
          </a:p>
          <a:p>
            <a:endParaRPr lang="en-NZ" sz="2000" dirty="0"/>
          </a:p>
        </p:txBody>
      </p:sp>
      <p:pic>
        <p:nvPicPr>
          <p:cNvPr id="5" name="Picture 2">
            <a:extLst>
              <a:ext uri="{FF2B5EF4-FFF2-40B4-BE49-F238E27FC236}">
                <a16:creationId xmlns:a16="http://schemas.microsoft.com/office/drawing/2014/main" id="{80E9BAC7-E745-4898-8F48-5D65A578E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782" y="2787676"/>
            <a:ext cx="7164908" cy="342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96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AE17-3C55-4650-818B-6D1686A9624C}"/>
              </a:ext>
            </a:extLst>
          </p:cNvPr>
          <p:cNvSpPr>
            <a:spLocks noGrp="1"/>
          </p:cNvSpPr>
          <p:nvPr>
            <p:ph type="title"/>
          </p:nvPr>
        </p:nvSpPr>
        <p:spPr>
          <a:xfrm>
            <a:off x="1066800" y="642594"/>
            <a:ext cx="10058400" cy="1371600"/>
          </a:xfrm>
        </p:spPr>
        <p:txBody>
          <a:bodyPr anchor="ctr">
            <a:normAutofit/>
          </a:bodyPr>
          <a:lstStyle/>
          <a:p>
            <a:r>
              <a:rPr lang="en-NZ" dirty="0"/>
              <a:t>Security</a:t>
            </a:r>
          </a:p>
        </p:txBody>
      </p:sp>
      <p:sp>
        <p:nvSpPr>
          <p:cNvPr id="3" name="Content Placeholder 2">
            <a:extLst>
              <a:ext uri="{FF2B5EF4-FFF2-40B4-BE49-F238E27FC236}">
                <a16:creationId xmlns:a16="http://schemas.microsoft.com/office/drawing/2014/main" id="{243A33F2-3CD7-4C92-8190-7096FDD885C3}"/>
              </a:ext>
            </a:extLst>
          </p:cNvPr>
          <p:cNvSpPr>
            <a:spLocks noGrp="1"/>
          </p:cNvSpPr>
          <p:nvPr>
            <p:ph sz="half" idx="1"/>
          </p:nvPr>
        </p:nvSpPr>
        <p:spPr>
          <a:xfrm>
            <a:off x="1066800" y="2103120"/>
            <a:ext cx="4663440" cy="3749040"/>
          </a:xfrm>
        </p:spPr>
        <p:txBody>
          <a:bodyPr>
            <a:normAutofit/>
          </a:bodyPr>
          <a:lstStyle/>
          <a:p>
            <a:r>
              <a:rPr lang="en-NZ"/>
              <a:t>2 Factor Authentication for Login/Performing Functions and features</a:t>
            </a:r>
          </a:p>
          <a:p>
            <a:pPr lvl="1"/>
            <a:r>
              <a:rPr lang="en-NZ" sz="1800"/>
              <a:t>Provided via SMS or Real Time Based Authenticator Apps</a:t>
            </a:r>
          </a:p>
          <a:p>
            <a:r>
              <a:rPr lang="en-NZ"/>
              <a:t>Biometric Logins</a:t>
            </a:r>
          </a:p>
          <a:p>
            <a:pPr lvl="1"/>
            <a:r>
              <a:rPr lang="en-NZ" sz="1800"/>
              <a:t>DNA/Blood Test</a:t>
            </a:r>
          </a:p>
          <a:p>
            <a:pPr lvl="1"/>
            <a:r>
              <a:rPr lang="en-NZ" sz="1800"/>
              <a:t>Fingerprint</a:t>
            </a:r>
          </a:p>
          <a:p>
            <a:pPr lvl="1"/>
            <a:r>
              <a:rPr lang="en-NZ" sz="1800"/>
              <a:t>Facial Recognition</a:t>
            </a:r>
          </a:p>
        </p:txBody>
      </p:sp>
      <p:pic>
        <p:nvPicPr>
          <p:cNvPr id="4098" name="Picture 2" descr="Free Fingerprint Clipart, Download Free Clip Art, Free Clip Art on ...">
            <a:extLst>
              <a:ext uri="{FF2B5EF4-FFF2-40B4-BE49-F238E27FC236}">
                <a16:creationId xmlns:a16="http://schemas.microsoft.com/office/drawing/2014/main" id="{D36019CD-5F22-4B0E-9A5E-512D026B6F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5" y="2103120"/>
            <a:ext cx="3444630" cy="3749040"/>
          </a:xfrm>
          <a:prstGeom prst="rect">
            <a:avLst/>
          </a:prstGeom>
          <a:solidFill>
            <a:srgbClr val="FFFFFF"/>
          </a:solidFill>
        </p:spPr>
      </p:pic>
    </p:spTree>
    <p:extLst>
      <p:ext uri="{BB962C8B-B14F-4D97-AF65-F5344CB8AC3E}">
        <p14:creationId xmlns:p14="http://schemas.microsoft.com/office/powerpoint/2010/main" val="43812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DA45F3-5A6E-4D41-8AB0-99951CEFE2A4}"/>
              </a:ext>
            </a:extLst>
          </p:cNvPr>
          <p:cNvSpPr>
            <a:spLocks noGrp="1"/>
          </p:cNvSpPr>
          <p:nvPr>
            <p:ph type="title"/>
          </p:nvPr>
        </p:nvSpPr>
        <p:spPr/>
        <p:txBody>
          <a:bodyPr/>
          <a:lstStyle/>
          <a:p>
            <a:r>
              <a:rPr lang="en-NZ" dirty="0"/>
              <a:t>Enhanced Reminder Texts</a:t>
            </a:r>
          </a:p>
        </p:txBody>
      </p:sp>
      <p:sp>
        <p:nvSpPr>
          <p:cNvPr id="6" name="Content Placeholder 5">
            <a:extLst>
              <a:ext uri="{FF2B5EF4-FFF2-40B4-BE49-F238E27FC236}">
                <a16:creationId xmlns:a16="http://schemas.microsoft.com/office/drawing/2014/main" id="{F75CEDCD-1FFB-42F4-9304-2CE96EEB3AF3}"/>
              </a:ext>
            </a:extLst>
          </p:cNvPr>
          <p:cNvSpPr>
            <a:spLocks noGrp="1"/>
          </p:cNvSpPr>
          <p:nvPr>
            <p:ph idx="1"/>
          </p:nvPr>
        </p:nvSpPr>
        <p:spPr/>
        <p:txBody>
          <a:bodyPr>
            <a:normAutofit/>
          </a:bodyPr>
          <a:lstStyle/>
          <a:p>
            <a:r>
              <a:rPr lang="en-NZ" sz="2400" dirty="0"/>
              <a:t>Ability to Respond to Text Messages</a:t>
            </a:r>
          </a:p>
          <a:p>
            <a:r>
              <a:rPr lang="en-NZ" sz="2400" dirty="0"/>
              <a:t>Ability to Get Responses Back (to and from the </a:t>
            </a:r>
            <a:br>
              <a:rPr lang="en-NZ" sz="2400" dirty="0"/>
            </a:br>
            <a:r>
              <a:rPr lang="en-NZ" sz="2400" dirty="0"/>
              <a:t>Library)</a:t>
            </a:r>
          </a:p>
          <a:p>
            <a:r>
              <a:rPr lang="en-NZ" sz="2400" dirty="0"/>
              <a:t>Perform Functions automatically like Renewing Books</a:t>
            </a:r>
          </a:p>
        </p:txBody>
      </p:sp>
      <p:sp>
        <p:nvSpPr>
          <p:cNvPr id="7" name="AutoShape 2">
            <a:extLst>
              <a:ext uri="{FF2B5EF4-FFF2-40B4-BE49-F238E27FC236}">
                <a16:creationId xmlns:a16="http://schemas.microsoft.com/office/drawing/2014/main" id="{B20AB363-B072-40A3-8B63-6511E4E235B3}"/>
              </a:ext>
            </a:extLst>
          </p:cNvPr>
          <p:cNvSpPr>
            <a:spLocks noChangeAspect="1" noChangeArrowheads="1"/>
          </p:cNvSpPr>
          <p:nvPr/>
        </p:nvSpPr>
        <p:spPr bwMode="auto">
          <a:xfrm>
            <a:off x="5224463" y="1676400"/>
            <a:ext cx="174307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5124" name="Picture 4">
            <a:extLst>
              <a:ext uri="{FF2B5EF4-FFF2-40B4-BE49-F238E27FC236}">
                <a16:creationId xmlns:a16="http://schemas.microsoft.com/office/drawing/2014/main" id="{2FE429B2-FA7F-487B-B94D-DBEA62793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7983" y="1828800"/>
            <a:ext cx="2293937" cy="461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2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ED8E-8F1B-4609-A75D-EE48D9520087}"/>
              </a:ext>
            </a:extLst>
          </p:cNvPr>
          <p:cNvSpPr>
            <a:spLocks noGrp="1"/>
          </p:cNvSpPr>
          <p:nvPr>
            <p:ph type="title"/>
          </p:nvPr>
        </p:nvSpPr>
        <p:spPr/>
        <p:txBody>
          <a:bodyPr/>
          <a:lstStyle/>
          <a:p>
            <a:r>
              <a:rPr lang="en-NZ" dirty="0"/>
              <a:t>Introduction</a:t>
            </a:r>
          </a:p>
        </p:txBody>
      </p:sp>
      <p:sp>
        <p:nvSpPr>
          <p:cNvPr id="3" name="Content Placeholder 2">
            <a:extLst>
              <a:ext uri="{FF2B5EF4-FFF2-40B4-BE49-F238E27FC236}">
                <a16:creationId xmlns:a16="http://schemas.microsoft.com/office/drawing/2014/main" id="{350998BF-F941-453C-BEB5-F60948C0EB46}"/>
              </a:ext>
            </a:extLst>
          </p:cNvPr>
          <p:cNvSpPr>
            <a:spLocks noGrp="1"/>
          </p:cNvSpPr>
          <p:nvPr>
            <p:ph idx="1"/>
          </p:nvPr>
        </p:nvSpPr>
        <p:spPr/>
        <p:txBody>
          <a:bodyPr>
            <a:normAutofit/>
          </a:bodyPr>
          <a:lstStyle/>
          <a:p>
            <a:r>
              <a:rPr lang="en-NZ" sz="2000" dirty="0"/>
              <a:t>Tasked with creating a Library Management System for </a:t>
            </a:r>
            <a:r>
              <a:rPr lang="en-NZ" sz="2000" i="1" dirty="0"/>
              <a:t>The Library</a:t>
            </a:r>
          </a:p>
          <a:p>
            <a:r>
              <a:rPr lang="en-NZ" sz="2000" dirty="0"/>
              <a:t>Time Period Allocated – 12 February 2020 to 19 June 2020</a:t>
            </a:r>
          </a:p>
          <a:p>
            <a:r>
              <a:rPr lang="en-NZ" sz="2000" dirty="0"/>
              <a:t>Creation of 3 Different Applications – Snatch &amp; Go, </a:t>
            </a:r>
            <a:r>
              <a:rPr lang="en-NZ" sz="2000" dirty="0" err="1"/>
              <a:t>EmailApplication</a:t>
            </a:r>
            <a:r>
              <a:rPr lang="en-NZ" sz="2000" dirty="0"/>
              <a:t> &amp; Rent a Leaf</a:t>
            </a:r>
          </a:p>
          <a:p>
            <a:r>
              <a:rPr lang="en-NZ" sz="2000" dirty="0"/>
              <a:t>Creation of MySQL Database consisting of 6 Tables</a:t>
            </a:r>
          </a:p>
        </p:txBody>
      </p:sp>
    </p:spTree>
    <p:extLst>
      <p:ext uri="{BB962C8B-B14F-4D97-AF65-F5344CB8AC3E}">
        <p14:creationId xmlns:p14="http://schemas.microsoft.com/office/powerpoint/2010/main" val="367136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21AB-6CCC-41AB-B677-8F94AACD846E}"/>
              </a:ext>
            </a:extLst>
          </p:cNvPr>
          <p:cNvSpPr>
            <a:spLocks noGrp="1"/>
          </p:cNvSpPr>
          <p:nvPr>
            <p:ph type="title"/>
          </p:nvPr>
        </p:nvSpPr>
        <p:spPr>
          <a:xfrm>
            <a:off x="1066800" y="642594"/>
            <a:ext cx="10058400" cy="1371600"/>
          </a:xfrm>
        </p:spPr>
        <p:txBody>
          <a:bodyPr anchor="ctr">
            <a:normAutofit/>
          </a:bodyPr>
          <a:lstStyle/>
          <a:p>
            <a:r>
              <a:rPr lang="en-NZ" dirty="0"/>
              <a:t>Mobile Applications</a:t>
            </a:r>
          </a:p>
        </p:txBody>
      </p:sp>
      <p:graphicFrame>
        <p:nvGraphicFramePr>
          <p:cNvPr id="6" name="Content Placeholder 2">
            <a:extLst>
              <a:ext uri="{FF2B5EF4-FFF2-40B4-BE49-F238E27FC236}">
                <a16:creationId xmlns:a16="http://schemas.microsoft.com/office/drawing/2014/main" id="{EF2CD4BD-5949-469F-9CE1-00B90A5D087B}"/>
              </a:ext>
            </a:extLst>
          </p:cNvPr>
          <p:cNvGraphicFramePr>
            <a:graphicFrameLocks noGrp="1"/>
          </p:cNvGraphicFramePr>
          <p:nvPr>
            <p:ph idx="1"/>
            <p:extLst>
              <p:ext uri="{D42A27DB-BD31-4B8C-83A1-F6EECF244321}">
                <p14:modId xmlns:p14="http://schemas.microsoft.com/office/powerpoint/2010/main" val="43118072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68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9948-1E59-432D-96E7-9252818802E4}"/>
              </a:ext>
            </a:extLst>
          </p:cNvPr>
          <p:cNvSpPr>
            <a:spLocks noGrp="1"/>
          </p:cNvSpPr>
          <p:nvPr>
            <p:ph type="ctrTitle"/>
          </p:nvPr>
        </p:nvSpPr>
        <p:spPr>
          <a:xfrm>
            <a:off x="1629103" y="2244830"/>
            <a:ext cx="8933796" cy="2437232"/>
          </a:xfrm>
        </p:spPr>
        <p:txBody>
          <a:bodyPr anchor="ctr">
            <a:normAutofit/>
          </a:bodyPr>
          <a:lstStyle/>
          <a:p>
            <a:r>
              <a:rPr lang="en-NZ" dirty="0"/>
              <a:t>Schedule</a:t>
            </a:r>
          </a:p>
        </p:txBody>
      </p:sp>
      <p:sp>
        <p:nvSpPr>
          <p:cNvPr id="12" name="Subtitle 2">
            <a:extLst>
              <a:ext uri="{FF2B5EF4-FFF2-40B4-BE49-F238E27FC236}">
                <a16:creationId xmlns:a16="http://schemas.microsoft.com/office/drawing/2014/main" id="{9A808470-ECBB-454D-8DB9-55D677B834AD}"/>
              </a:ext>
            </a:extLst>
          </p:cNvPr>
          <p:cNvSpPr>
            <a:spLocks noGrp="1"/>
          </p:cNvSpPr>
          <p:nvPr>
            <p:ph type="subTitle" idx="1"/>
          </p:nvPr>
        </p:nvSpPr>
        <p:spPr>
          <a:xfrm>
            <a:off x="1629101" y="4682062"/>
            <a:ext cx="8936846" cy="457201"/>
          </a:xfrm>
        </p:spPr>
        <p:txBody>
          <a:bodyPr/>
          <a:lstStyle/>
          <a:p>
            <a:r>
              <a:rPr lang="en-US" dirty="0"/>
              <a:t>Gantt Chart</a:t>
            </a:r>
          </a:p>
        </p:txBody>
      </p:sp>
    </p:spTree>
    <p:extLst>
      <p:ext uri="{BB962C8B-B14F-4D97-AF65-F5344CB8AC3E}">
        <p14:creationId xmlns:p14="http://schemas.microsoft.com/office/powerpoint/2010/main" val="319846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F184-C5F4-4AC2-BA23-837A23FEAFC8}"/>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B8831B16-B2D3-4AE4-A4E0-C331BEF7D765}"/>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C8D4C311-C1D4-4B1C-8A0A-68970A1E5706}"/>
              </a:ext>
            </a:extLst>
          </p:cNvPr>
          <p:cNvPicPr>
            <a:picLocks noChangeAspect="1"/>
          </p:cNvPicPr>
          <p:nvPr/>
        </p:nvPicPr>
        <p:blipFill>
          <a:blip r:embed="rId2"/>
          <a:stretch>
            <a:fillRect/>
          </a:stretch>
        </p:blipFill>
        <p:spPr>
          <a:xfrm>
            <a:off x="2001340" y="394210"/>
            <a:ext cx="8727620" cy="6063482"/>
          </a:xfrm>
          <a:prstGeom prst="rect">
            <a:avLst/>
          </a:prstGeom>
        </p:spPr>
      </p:pic>
    </p:spTree>
    <p:extLst>
      <p:ext uri="{BB962C8B-B14F-4D97-AF65-F5344CB8AC3E}">
        <p14:creationId xmlns:p14="http://schemas.microsoft.com/office/powerpoint/2010/main" val="139762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CCBC-0695-413F-A4FC-61BADC9361C6}"/>
              </a:ext>
            </a:extLst>
          </p:cNvPr>
          <p:cNvSpPr>
            <a:spLocks noGrp="1"/>
          </p:cNvSpPr>
          <p:nvPr>
            <p:ph type="title"/>
          </p:nvPr>
        </p:nvSpPr>
        <p:spPr>
          <a:xfrm>
            <a:off x="1066800" y="642594"/>
            <a:ext cx="10058400" cy="1371600"/>
          </a:xfrm>
        </p:spPr>
        <p:txBody>
          <a:bodyPr anchor="ctr">
            <a:normAutofit/>
          </a:bodyPr>
          <a:lstStyle/>
          <a:p>
            <a:r>
              <a:rPr lang="en-NZ" dirty="0"/>
              <a:t>Summary</a:t>
            </a:r>
          </a:p>
        </p:txBody>
      </p:sp>
      <p:sp>
        <p:nvSpPr>
          <p:cNvPr id="3" name="Content Placeholder 2">
            <a:extLst>
              <a:ext uri="{FF2B5EF4-FFF2-40B4-BE49-F238E27FC236}">
                <a16:creationId xmlns:a16="http://schemas.microsoft.com/office/drawing/2014/main" id="{850824D3-E144-4C55-9E81-143C93C3830B}"/>
              </a:ext>
            </a:extLst>
          </p:cNvPr>
          <p:cNvSpPr>
            <a:spLocks noGrp="1"/>
          </p:cNvSpPr>
          <p:nvPr>
            <p:ph sz="half" idx="1"/>
          </p:nvPr>
        </p:nvSpPr>
        <p:spPr>
          <a:xfrm>
            <a:off x="1066800" y="2103120"/>
            <a:ext cx="4663440" cy="3749040"/>
          </a:xfrm>
        </p:spPr>
        <p:txBody>
          <a:bodyPr>
            <a:normAutofit/>
          </a:bodyPr>
          <a:lstStyle/>
          <a:p>
            <a:r>
              <a:rPr lang="en-NZ" dirty="0"/>
              <a:t>HSB Consulting Ltd created a Library System consisting of a SQL Database and 3 Applications that work to operate a fully functional system</a:t>
            </a:r>
          </a:p>
          <a:p>
            <a:pPr marL="0" indent="0">
              <a:buNone/>
            </a:pPr>
            <a:endParaRPr lang="en-NZ" dirty="0"/>
          </a:p>
          <a:p>
            <a:pPr lvl="1"/>
            <a:r>
              <a:rPr lang="en-NZ" sz="1800" dirty="0"/>
              <a:t>SQL Database</a:t>
            </a:r>
          </a:p>
          <a:p>
            <a:pPr lvl="1"/>
            <a:r>
              <a:rPr lang="en-NZ" sz="1800" i="1" dirty="0"/>
              <a:t>Rent a Leaf</a:t>
            </a:r>
            <a:r>
              <a:rPr lang="en-NZ" sz="1800" dirty="0"/>
              <a:t> Application</a:t>
            </a:r>
          </a:p>
          <a:p>
            <a:pPr lvl="1"/>
            <a:r>
              <a:rPr lang="en-NZ" sz="1800" i="1" dirty="0"/>
              <a:t>Snatch and Go</a:t>
            </a:r>
            <a:r>
              <a:rPr lang="en-NZ" sz="1800" dirty="0"/>
              <a:t> Application</a:t>
            </a:r>
          </a:p>
          <a:p>
            <a:pPr lvl="1"/>
            <a:r>
              <a:rPr lang="en-NZ" sz="1800" i="1" dirty="0" err="1"/>
              <a:t>AutomaticEmails</a:t>
            </a:r>
            <a:r>
              <a:rPr lang="en-NZ" sz="1800" dirty="0"/>
              <a:t> Application</a:t>
            </a:r>
            <a:endParaRPr lang="en-NZ" sz="1800" i="1" dirty="0"/>
          </a:p>
          <a:p>
            <a:endParaRPr lang="en-NZ" dirty="0"/>
          </a:p>
        </p:txBody>
      </p:sp>
      <p:pic>
        <p:nvPicPr>
          <p:cNvPr id="5" name="Content Placeholder 4" descr="Network diagram">
            <a:extLst>
              <a:ext uri="{FF2B5EF4-FFF2-40B4-BE49-F238E27FC236}">
                <a16:creationId xmlns:a16="http://schemas.microsoft.com/office/drawing/2014/main" id="{CC1EFFE9-3E79-4E5C-A418-2A7EF41DD499}"/>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7330122" y="1793081"/>
            <a:ext cx="3541078" cy="3541078"/>
          </a:xfrm>
        </p:spPr>
      </p:pic>
    </p:spTree>
    <p:extLst>
      <p:ext uri="{BB962C8B-B14F-4D97-AF65-F5344CB8AC3E}">
        <p14:creationId xmlns:p14="http://schemas.microsoft.com/office/powerpoint/2010/main" val="226663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50D9-E124-47D4-B10E-D3D472E2B148}"/>
              </a:ext>
            </a:extLst>
          </p:cNvPr>
          <p:cNvSpPr>
            <a:spLocks noGrp="1"/>
          </p:cNvSpPr>
          <p:nvPr>
            <p:ph type="ctrTitle"/>
          </p:nvPr>
        </p:nvSpPr>
        <p:spPr/>
        <p:txBody>
          <a:bodyPr/>
          <a:lstStyle/>
          <a:p>
            <a:r>
              <a:rPr lang="en-NZ" dirty="0"/>
              <a:t>Demonstration</a:t>
            </a:r>
          </a:p>
        </p:txBody>
      </p:sp>
      <p:sp>
        <p:nvSpPr>
          <p:cNvPr id="5" name="Subtitle 4">
            <a:extLst>
              <a:ext uri="{FF2B5EF4-FFF2-40B4-BE49-F238E27FC236}">
                <a16:creationId xmlns:a16="http://schemas.microsoft.com/office/drawing/2014/main" id="{B25EA402-4C99-4AC8-A1E0-5B1A29D3DBEF}"/>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40390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E0D9-4630-4242-9E68-DAB807F0536D}"/>
              </a:ext>
            </a:extLst>
          </p:cNvPr>
          <p:cNvSpPr>
            <a:spLocks noGrp="1"/>
          </p:cNvSpPr>
          <p:nvPr>
            <p:ph type="title"/>
          </p:nvPr>
        </p:nvSpPr>
        <p:spPr/>
        <p:txBody>
          <a:bodyPr/>
          <a:lstStyle/>
          <a:p>
            <a:r>
              <a:rPr lang="en-NZ" dirty="0"/>
              <a:t>Product Overview</a:t>
            </a:r>
          </a:p>
        </p:txBody>
      </p:sp>
      <p:sp>
        <p:nvSpPr>
          <p:cNvPr id="3" name="Content Placeholder 2">
            <a:extLst>
              <a:ext uri="{FF2B5EF4-FFF2-40B4-BE49-F238E27FC236}">
                <a16:creationId xmlns:a16="http://schemas.microsoft.com/office/drawing/2014/main" id="{7A19135D-1357-4C86-A49A-53904176B9B5}"/>
              </a:ext>
            </a:extLst>
          </p:cNvPr>
          <p:cNvSpPr>
            <a:spLocks noGrp="1"/>
          </p:cNvSpPr>
          <p:nvPr>
            <p:ph idx="1"/>
          </p:nvPr>
        </p:nvSpPr>
        <p:spPr/>
        <p:txBody>
          <a:bodyPr>
            <a:normAutofit/>
          </a:bodyPr>
          <a:lstStyle/>
          <a:p>
            <a:r>
              <a:rPr lang="en-NZ" sz="2000" dirty="0"/>
              <a:t>Contacted by </a:t>
            </a:r>
            <a:r>
              <a:rPr lang="en-NZ" sz="2000" i="1" dirty="0"/>
              <a:t>The Library</a:t>
            </a:r>
            <a:r>
              <a:rPr lang="en-NZ" sz="2000" dirty="0"/>
              <a:t> to create a Library Book Management Systems allowing them to store details of books (including external information like Retailers) and Customers</a:t>
            </a:r>
          </a:p>
          <a:p>
            <a:r>
              <a:rPr lang="en-NZ" sz="2000" dirty="0"/>
              <a:t>Customers want to know what Books are available to issue, and want to be able to issue them</a:t>
            </a:r>
          </a:p>
          <a:p>
            <a:r>
              <a:rPr lang="en-NZ" sz="2000" dirty="0"/>
              <a:t>Librarians want to be able to add/alter/remove information stored about Books, Customers etc</a:t>
            </a:r>
          </a:p>
          <a:p>
            <a:endParaRPr lang="en-NZ" sz="2000" dirty="0"/>
          </a:p>
        </p:txBody>
      </p:sp>
    </p:spTree>
    <p:extLst>
      <p:ext uri="{BB962C8B-B14F-4D97-AF65-F5344CB8AC3E}">
        <p14:creationId xmlns:p14="http://schemas.microsoft.com/office/powerpoint/2010/main" val="197643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EA32-F481-4E88-8055-F8A83212267E}"/>
              </a:ext>
            </a:extLst>
          </p:cNvPr>
          <p:cNvSpPr>
            <a:spLocks noGrp="1"/>
          </p:cNvSpPr>
          <p:nvPr>
            <p:ph type="title"/>
          </p:nvPr>
        </p:nvSpPr>
        <p:spPr/>
        <p:txBody>
          <a:bodyPr/>
          <a:lstStyle/>
          <a:p>
            <a:r>
              <a:rPr lang="en-NZ" dirty="0"/>
              <a:t>Background</a:t>
            </a:r>
          </a:p>
        </p:txBody>
      </p:sp>
      <p:sp>
        <p:nvSpPr>
          <p:cNvPr id="3" name="Content Placeholder 2">
            <a:extLst>
              <a:ext uri="{FF2B5EF4-FFF2-40B4-BE49-F238E27FC236}">
                <a16:creationId xmlns:a16="http://schemas.microsoft.com/office/drawing/2014/main" id="{E0085D76-6B34-43F6-8A04-6CBE341370BF}"/>
              </a:ext>
            </a:extLst>
          </p:cNvPr>
          <p:cNvSpPr>
            <a:spLocks noGrp="1"/>
          </p:cNvSpPr>
          <p:nvPr>
            <p:ph idx="1"/>
          </p:nvPr>
        </p:nvSpPr>
        <p:spPr/>
        <p:txBody>
          <a:bodyPr>
            <a:normAutofit/>
          </a:bodyPr>
          <a:lstStyle/>
          <a:p>
            <a:r>
              <a:rPr lang="en-NZ" sz="2400" dirty="0"/>
              <a:t>New library opening in Invercargill Central</a:t>
            </a:r>
          </a:p>
          <a:p>
            <a:r>
              <a:rPr lang="en-NZ" sz="2400" dirty="0"/>
              <a:t>HSB Consulting Ltd were approached by the developer Bob Smith to create a fully functional Library Management System which stores information about all the Books (and supporting information), and Customers of </a:t>
            </a:r>
            <a:r>
              <a:rPr lang="en-NZ" sz="2400" i="1" dirty="0"/>
              <a:t>The Library</a:t>
            </a:r>
            <a:r>
              <a:rPr lang="en-NZ" sz="2400" dirty="0"/>
              <a:t>.</a:t>
            </a:r>
          </a:p>
          <a:p>
            <a:r>
              <a:rPr lang="en-NZ" sz="2400" dirty="0"/>
              <a:t>Conceived the idea of 3 separate applications:</a:t>
            </a:r>
          </a:p>
          <a:p>
            <a:pPr lvl="1"/>
            <a:r>
              <a:rPr lang="en-NZ" sz="2000" dirty="0"/>
              <a:t>Rent a Leaf – the Main Application used by Librarians and Customers</a:t>
            </a:r>
          </a:p>
          <a:p>
            <a:pPr lvl="1"/>
            <a:r>
              <a:rPr lang="en-NZ" sz="2000" dirty="0"/>
              <a:t>Snatch and Go – Self Checkout Application</a:t>
            </a:r>
          </a:p>
          <a:p>
            <a:pPr lvl="1"/>
            <a:r>
              <a:rPr lang="en-NZ" sz="2000" dirty="0" err="1"/>
              <a:t>AutomaticEmails</a:t>
            </a:r>
            <a:r>
              <a:rPr lang="en-NZ" sz="2000" dirty="0"/>
              <a:t> – Automatic Reminder Emails Application</a:t>
            </a:r>
          </a:p>
        </p:txBody>
      </p:sp>
    </p:spTree>
    <p:extLst>
      <p:ext uri="{BB962C8B-B14F-4D97-AF65-F5344CB8AC3E}">
        <p14:creationId xmlns:p14="http://schemas.microsoft.com/office/powerpoint/2010/main" val="243358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F0D6-B87B-4198-9564-826CC3000C3C}"/>
              </a:ext>
            </a:extLst>
          </p:cNvPr>
          <p:cNvSpPr>
            <a:spLocks noGrp="1"/>
          </p:cNvSpPr>
          <p:nvPr>
            <p:ph type="title"/>
          </p:nvPr>
        </p:nvSpPr>
        <p:spPr>
          <a:xfrm>
            <a:off x="1066800" y="536716"/>
            <a:ext cx="10058400" cy="1371600"/>
          </a:xfrm>
        </p:spPr>
        <p:txBody>
          <a:bodyPr/>
          <a:lstStyle/>
          <a:p>
            <a:pPr algn="ctr"/>
            <a:r>
              <a:rPr lang="en-NZ" dirty="0"/>
              <a:t>Audience/Stakeholders</a:t>
            </a:r>
          </a:p>
        </p:txBody>
      </p:sp>
      <p:pic>
        <p:nvPicPr>
          <p:cNvPr id="9" name="Content Placeholder 8" descr="A picture containing device&#10;&#10;Description automatically generated">
            <a:extLst>
              <a:ext uri="{FF2B5EF4-FFF2-40B4-BE49-F238E27FC236}">
                <a16:creationId xmlns:a16="http://schemas.microsoft.com/office/drawing/2014/main" id="{379D944C-40F5-4E62-B960-5C29B49BBB7C}"/>
              </a:ext>
            </a:extLst>
          </p:cNvPr>
          <p:cNvPicPr>
            <a:picLocks noGrp="1" noChangeAspect="1"/>
          </p:cNvPicPr>
          <p:nvPr>
            <p:ph idx="1"/>
          </p:nvPr>
        </p:nvPicPr>
        <p:blipFill rotWithShape="1">
          <a:blip r:embed="rId3"/>
          <a:srcRect t="15469" b="4301"/>
          <a:stretch/>
        </p:blipFill>
        <p:spPr>
          <a:xfrm>
            <a:off x="2331228" y="1710783"/>
            <a:ext cx="7303660" cy="4504623"/>
          </a:xfrm>
        </p:spPr>
      </p:pic>
    </p:spTree>
    <p:extLst>
      <p:ext uri="{BB962C8B-B14F-4D97-AF65-F5344CB8AC3E}">
        <p14:creationId xmlns:p14="http://schemas.microsoft.com/office/powerpoint/2010/main" val="248775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7F7C-FC7B-4732-887C-EF807C33B1B9}"/>
              </a:ext>
            </a:extLst>
          </p:cNvPr>
          <p:cNvSpPr>
            <a:spLocks noGrp="1"/>
          </p:cNvSpPr>
          <p:nvPr>
            <p:ph type="title"/>
          </p:nvPr>
        </p:nvSpPr>
        <p:spPr>
          <a:xfrm>
            <a:off x="1066800" y="642594"/>
            <a:ext cx="10058400" cy="1371600"/>
          </a:xfrm>
        </p:spPr>
        <p:txBody>
          <a:bodyPr anchor="ctr">
            <a:normAutofit/>
          </a:bodyPr>
          <a:lstStyle/>
          <a:p>
            <a:r>
              <a:rPr lang="en-NZ" dirty="0"/>
              <a:t>Approach</a:t>
            </a:r>
          </a:p>
        </p:txBody>
      </p:sp>
      <p:graphicFrame>
        <p:nvGraphicFramePr>
          <p:cNvPr id="11" name="Content Placeholder 2">
            <a:extLst>
              <a:ext uri="{FF2B5EF4-FFF2-40B4-BE49-F238E27FC236}">
                <a16:creationId xmlns:a16="http://schemas.microsoft.com/office/drawing/2014/main" id="{1D938CB1-3CC4-418E-B8B4-D895B5C5D208}"/>
              </a:ext>
            </a:extLst>
          </p:cNvPr>
          <p:cNvGraphicFramePr>
            <a:graphicFrameLocks noGrp="1"/>
          </p:cNvGraphicFramePr>
          <p:nvPr>
            <p:ph idx="1"/>
            <p:extLst>
              <p:ext uri="{D42A27DB-BD31-4B8C-83A1-F6EECF244321}">
                <p14:modId xmlns:p14="http://schemas.microsoft.com/office/powerpoint/2010/main" val="103979890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14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Architecture of System</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48659292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35D2-C686-4E4B-8D64-9AA74503D80D}"/>
              </a:ext>
            </a:extLst>
          </p:cNvPr>
          <p:cNvSpPr>
            <a:spLocks noGrp="1"/>
          </p:cNvSpPr>
          <p:nvPr>
            <p:ph type="title"/>
          </p:nvPr>
        </p:nvSpPr>
        <p:spPr/>
        <p:txBody>
          <a:bodyPr/>
          <a:lstStyle/>
          <a:p>
            <a:r>
              <a:rPr lang="en-NZ" dirty="0"/>
              <a:t>The Process</a:t>
            </a:r>
          </a:p>
        </p:txBody>
      </p:sp>
      <p:sp>
        <p:nvSpPr>
          <p:cNvPr id="3" name="Content Placeholder 2">
            <a:extLst>
              <a:ext uri="{FF2B5EF4-FFF2-40B4-BE49-F238E27FC236}">
                <a16:creationId xmlns:a16="http://schemas.microsoft.com/office/drawing/2014/main" id="{1855212C-6536-41E3-97A4-885157E3311A}"/>
              </a:ext>
            </a:extLst>
          </p:cNvPr>
          <p:cNvSpPr>
            <a:spLocks noGrp="1"/>
          </p:cNvSpPr>
          <p:nvPr>
            <p:ph idx="1"/>
          </p:nvPr>
        </p:nvSpPr>
        <p:spPr>
          <a:xfrm>
            <a:off x="1066800" y="2103120"/>
            <a:ext cx="5199246" cy="3849624"/>
          </a:xfrm>
        </p:spPr>
        <p:txBody>
          <a:bodyPr>
            <a:normAutofit fontScale="92500" lnSpcReduction="10000"/>
          </a:bodyPr>
          <a:lstStyle/>
          <a:p>
            <a:r>
              <a:rPr lang="en-NZ" sz="2000" b="1" dirty="0"/>
              <a:t>Analysis (18/2/20 – 31/3/20)</a:t>
            </a:r>
          </a:p>
          <a:p>
            <a:pPr lvl="1"/>
            <a:r>
              <a:rPr lang="en-NZ" sz="1800" dirty="0"/>
              <a:t>Identify the needs of the System</a:t>
            </a:r>
          </a:p>
          <a:p>
            <a:pPr lvl="1"/>
            <a:r>
              <a:rPr lang="en-NZ" sz="1800" dirty="0"/>
              <a:t>The Requirements and Scope of the System</a:t>
            </a:r>
          </a:p>
          <a:p>
            <a:r>
              <a:rPr lang="en-NZ" sz="2000" b="1" dirty="0"/>
              <a:t>Analysis &amp; Design (1/4/20 - 8/5/20) </a:t>
            </a:r>
          </a:p>
          <a:p>
            <a:pPr lvl="1"/>
            <a:r>
              <a:rPr lang="en-NZ" sz="1800" dirty="0"/>
              <a:t>Design of the Database Schema (Tables, Queries etc)</a:t>
            </a:r>
          </a:p>
          <a:p>
            <a:pPr lvl="1"/>
            <a:r>
              <a:rPr lang="en-NZ" sz="1800" dirty="0"/>
              <a:t>Conceptualisation of 3 different Applications</a:t>
            </a:r>
          </a:p>
          <a:p>
            <a:r>
              <a:rPr lang="en-NZ" sz="2000" b="1" dirty="0"/>
              <a:t>Development (14/4/20 – 10/06/20)</a:t>
            </a:r>
          </a:p>
          <a:p>
            <a:pPr lvl="1"/>
            <a:r>
              <a:rPr lang="en-NZ" sz="1800" dirty="0"/>
              <a:t>Creation of SQL Database</a:t>
            </a:r>
          </a:p>
          <a:p>
            <a:pPr lvl="1"/>
            <a:r>
              <a:rPr lang="en-NZ" sz="1800" dirty="0"/>
              <a:t>Creation of C# Forms (and Console) Based Applications</a:t>
            </a:r>
          </a:p>
        </p:txBody>
      </p:sp>
      <p:sp>
        <p:nvSpPr>
          <p:cNvPr id="4" name="Content Placeholder 2">
            <a:extLst>
              <a:ext uri="{FF2B5EF4-FFF2-40B4-BE49-F238E27FC236}">
                <a16:creationId xmlns:a16="http://schemas.microsoft.com/office/drawing/2014/main" id="{C3DE332C-772A-4B32-BAAF-9EC1DE00B75A}"/>
              </a:ext>
            </a:extLst>
          </p:cNvPr>
          <p:cNvSpPr txBox="1">
            <a:spLocks/>
          </p:cNvSpPr>
          <p:nvPr/>
        </p:nvSpPr>
        <p:spPr>
          <a:xfrm>
            <a:off x="6429676" y="2103120"/>
            <a:ext cx="5595487" cy="183588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NZ" sz="2000" b="1" dirty="0"/>
              <a:t>Testing &amp; Deployment (1/6/20 – 17/6/20)</a:t>
            </a:r>
          </a:p>
          <a:p>
            <a:pPr lvl="1"/>
            <a:r>
              <a:rPr lang="en-NZ" sz="1600" dirty="0"/>
              <a:t>Testing of SQL Injection</a:t>
            </a:r>
          </a:p>
          <a:p>
            <a:pPr lvl="1"/>
            <a:r>
              <a:rPr lang="en-NZ" sz="1600" dirty="0"/>
              <a:t>Testing of Loading Forms</a:t>
            </a:r>
          </a:p>
          <a:p>
            <a:pPr lvl="1"/>
            <a:r>
              <a:rPr lang="en-NZ" sz="1600" dirty="0"/>
              <a:t>Testing of Reminder Emails, Texts etc</a:t>
            </a:r>
          </a:p>
          <a:p>
            <a:pPr lvl="1"/>
            <a:r>
              <a:rPr lang="en-NZ" sz="1600" dirty="0"/>
              <a:t>Testing of Client &amp; Service Validation</a:t>
            </a:r>
          </a:p>
        </p:txBody>
      </p:sp>
      <mc:AlternateContent xmlns:mc="http://schemas.openxmlformats.org/markup-compatibility/2006">
        <mc:Choice xmlns:am3d="http://schemas.microsoft.com/office/drawing/2017/model3d" Requires="am3d">
          <p:graphicFrame>
            <p:nvGraphicFramePr>
              <p:cNvPr id="6" name="3D Model 5" descr="Books On Shelf">
                <a:extLst>
                  <a:ext uri="{FF2B5EF4-FFF2-40B4-BE49-F238E27FC236}">
                    <a16:creationId xmlns:a16="http://schemas.microsoft.com/office/drawing/2014/main" id="{16D9B1E5-3DEB-4FBF-996C-41E093C61E5C}"/>
                  </a:ext>
                </a:extLst>
              </p:cNvPr>
              <p:cNvGraphicFramePr>
                <a:graphicFrameLocks noChangeAspect="1"/>
              </p:cNvGraphicFramePr>
              <p:nvPr>
                <p:extLst>
                  <p:ext uri="{D42A27DB-BD31-4B8C-83A1-F6EECF244321}">
                    <p14:modId xmlns:p14="http://schemas.microsoft.com/office/powerpoint/2010/main" val="3938539013"/>
                  </p:ext>
                </p:extLst>
              </p:nvPr>
            </p:nvGraphicFramePr>
            <p:xfrm>
              <a:off x="7123892" y="3628724"/>
              <a:ext cx="4092161" cy="2822475"/>
            </p:xfrm>
            <a:graphic>
              <a:graphicData uri="http://schemas.microsoft.com/office/drawing/2017/model3d">
                <am3d:model3d r:embed="rId3">
                  <am3d:spPr>
                    <a:xfrm>
                      <a:off x="0" y="0"/>
                      <a:ext cx="4092161" cy="2822475"/>
                    </a:xfrm>
                    <a:prstGeom prst="rect">
                      <a:avLst/>
                    </a:prstGeom>
                  </am3d:spPr>
                  <am3d:camera>
                    <am3d:pos x="0" y="0" z="54658304"/>
                    <am3d:up dx="0" dy="36000000" dz="0"/>
                    <am3d:lookAt x="0" y="0" z="0"/>
                    <am3d:perspective fov="2700000"/>
                  </am3d:camera>
                  <am3d:trans>
                    <am3d:meterPerModelUnit n="40614" d="1000000"/>
                    <am3d:preTrans dx="0" dy="-9187968" dz="-5362381"/>
                    <am3d:scale>
                      <am3d:sx n="1000000" d="1000000"/>
                      <am3d:sy n="1000000" d="1000000"/>
                      <am3d:sz n="1000000" d="1000000"/>
                    </am3d:scale>
                    <am3d:rot ax="1891190" ay="-1263110" az="-745424"/>
                    <am3d:postTrans dx="0" dy="0" dz="0"/>
                  </am3d:trans>
                  <am3d:raster rName="Office3DRenderer" rVer="16.0.8326">
                    <am3d:blip r:embed="rId4"/>
                  </am3d:raster>
                  <am3d:objViewport viewportSz="488142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Books On Shelf">
                <a:extLst>
                  <a:ext uri="{FF2B5EF4-FFF2-40B4-BE49-F238E27FC236}">
                    <a16:creationId xmlns:a16="http://schemas.microsoft.com/office/drawing/2014/main" id="{16D9B1E5-3DEB-4FBF-996C-41E093C61E5C}"/>
                  </a:ext>
                </a:extLst>
              </p:cNvPr>
              <p:cNvPicPr>
                <a:picLocks noGrp="1" noRot="1" noChangeAspect="1" noMove="1" noResize="1" noEditPoints="1" noAdjustHandles="1" noChangeArrowheads="1" noChangeShapeType="1" noCrop="1"/>
              </p:cNvPicPr>
              <p:nvPr/>
            </p:nvPicPr>
            <p:blipFill>
              <a:blip r:embed="rId4"/>
              <a:stretch>
                <a:fillRect/>
              </a:stretch>
            </p:blipFill>
            <p:spPr>
              <a:xfrm>
                <a:off x="7123892" y="3628724"/>
                <a:ext cx="4092161" cy="2822475"/>
              </a:xfrm>
              <a:prstGeom prst="rect">
                <a:avLst/>
              </a:prstGeom>
            </p:spPr>
          </p:pic>
        </mc:Fallback>
      </mc:AlternateContent>
    </p:spTree>
    <p:extLst>
      <p:ext uri="{BB962C8B-B14F-4D97-AF65-F5344CB8AC3E}">
        <p14:creationId xmlns:p14="http://schemas.microsoft.com/office/powerpoint/2010/main" val="25662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AEF7-61B7-4727-AEFD-1FFC27D3F74F}"/>
              </a:ext>
            </a:extLst>
          </p:cNvPr>
          <p:cNvSpPr>
            <a:spLocks noGrp="1"/>
          </p:cNvSpPr>
          <p:nvPr>
            <p:ph type="title"/>
          </p:nvPr>
        </p:nvSpPr>
        <p:spPr/>
        <p:txBody>
          <a:bodyPr/>
          <a:lstStyle/>
          <a:p>
            <a:r>
              <a:rPr lang="en-NZ" dirty="0"/>
              <a:t>Result</a:t>
            </a:r>
          </a:p>
        </p:txBody>
      </p:sp>
      <p:sp>
        <p:nvSpPr>
          <p:cNvPr id="3" name="Content Placeholder 2">
            <a:extLst>
              <a:ext uri="{FF2B5EF4-FFF2-40B4-BE49-F238E27FC236}">
                <a16:creationId xmlns:a16="http://schemas.microsoft.com/office/drawing/2014/main" id="{ABD472D7-5254-4DFD-A088-3D7C594701BF}"/>
              </a:ext>
            </a:extLst>
          </p:cNvPr>
          <p:cNvSpPr>
            <a:spLocks noGrp="1"/>
          </p:cNvSpPr>
          <p:nvPr>
            <p:ph idx="1"/>
          </p:nvPr>
        </p:nvSpPr>
        <p:spPr/>
        <p:txBody>
          <a:bodyPr>
            <a:normAutofit/>
          </a:bodyPr>
          <a:lstStyle/>
          <a:p>
            <a:r>
              <a:rPr lang="en-NZ" sz="2000" dirty="0"/>
              <a:t>Three Fully Functional Applications</a:t>
            </a:r>
          </a:p>
          <a:p>
            <a:r>
              <a:rPr lang="en-NZ" sz="2000" dirty="0"/>
              <a:t>Users can login and perform a variety of Tasks</a:t>
            </a:r>
          </a:p>
          <a:p>
            <a:r>
              <a:rPr lang="en-NZ" sz="2000" dirty="0"/>
              <a:t>Implemented Reminder Emails and SMS Messages</a:t>
            </a:r>
          </a:p>
          <a:p>
            <a:r>
              <a:rPr lang="en-NZ" sz="2000" dirty="0"/>
              <a:t>Demo of working System will be shown after this presentation</a:t>
            </a:r>
          </a:p>
        </p:txBody>
      </p:sp>
    </p:spTree>
    <p:extLst>
      <p:ext uri="{BB962C8B-B14F-4D97-AF65-F5344CB8AC3E}">
        <p14:creationId xmlns:p14="http://schemas.microsoft.com/office/powerpoint/2010/main" val="4152158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http://schemas.microsoft.com/office/2006/metadata/properties"/>
    <ds:schemaRef ds:uri="http://www.w3.org/XML/1998/namespace"/>
    <ds:schemaRef ds:uri="http://purl.org/dc/dcmitype/"/>
    <ds:schemaRef ds:uri="http://schemas.openxmlformats.org/package/2006/metadata/core-properties"/>
    <ds:schemaRef ds:uri="http://schemas.microsoft.com/office/infopath/2007/PartnerControls"/>
    <ds:schemaRef ds:uri="16c05727-aa75-4e4a-9b5f-8a80a1165891"/>
    <ds:schemaRef ds:uri="71af3243-3dd4-4a8d-8c0d-dd76da1f02a5"/>
    <ds:schemaRef ds:uri="http://purl.org/dc/terms/"/>
    <ds:schemaRef ds:uri="http://purl.org/dc/elements/1.1/"/>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1087</Words>
  <Application>Microsoft Office PowerPoint</Application>
  <PresentationFormat>Widescreen</PresentationFormat>
  <Paragraphs>151</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Garamond</vt:lpstr>
      <vt:lpstr>SavonVTI</vt:lpstr>
      <vt:lpstr>The Library</vt:lpstr>
      <vt:lpstr>Introduction</vt:lpstr>
      <vt:lpstr>Product Overview</vt:lpstr>
      <vt:lpstr>Background</vt:lpstr>
      <vt:lpstr>Audience/Stakeholders</vt:lpstr>
      <vt:lpstr>Approach</vt:lpstr>
      <vt:lpstr>Architecture of System</vt:lpstr>
      <vt:lpstr>The Process</vt:lpstr>
      <vt:lpstr>Result</vt:lpstr>
      <vt:lpstr>Reminder Emails/SMS Messages</vt:lpstr>
      <vt:lpstr>Snatch and Go - Issuing</vt:lpstr>
      <vt:lpstr>Snatch and Go - Returning</vt:lpstr>
      <vt:lpstr>Rent a Leaf – View Current Issues </vt:lpstr>
      <vt:lpstr>Rent a Leaf – Add new Book</vt:lpstr>
      <vt:lpstr>Rent a Leaf – Search for Existing Book</vt:lpstr>
      <vt:lpstr>Future Enhancements</vt:lpstr>
      <vt:lpstr>Website Solution</vt:lpstr>
      <vt:lpstr>Security</vt:lpstr>
      <vt:lpstr>Enhanced Reminder Texts</vt:lpstr>
      <vt:lpstr>Mobile Applications</vt:lpstr>
      <vt:lpstr>Schedule</vt:lpstr>
      <vt:lpstr>PowerPoint Presentation</vt:lpstr>
      <vt:lpstr>Summary</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2020-06-16T05:50:38Z</dcterms:created>
  <dcterms:modified xsi:type="dcterms:W3CDTF">2020-06-16T22:36:36Z</dcterms:modified>
</cp:coreProperties>
</file>