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82"/>
  </p:notesMasterIdLst>
  <p:handoutMasterIdLst>
    <p:handoutMasterId r:id="rId8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332" r:id="rId9"/>
    <p:sldId id="263" r:id="rId10"/>
    <p:sldId id="264" r:id="rId11"/>
    <p:sldId id="265" r:id="rId12"/>
    <p:sldId id="266" r:id="rId13"/>
    <p:sldId id="267" r:id="rId14"/>
    <p:sldId id="333" r:id="rId15"/>
    <p:sldId id="268" r:id="rId16"/>
    <p:sldId id="334" r:id="rId17"/>
    <p:sldId id="269" r:id="rId18"/>
    <p:sldId id="270" r:id="rId19"/>
    <p:sldId id="271" r:id="rId20"/>
    <p:sldId id="335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</p:sldIdLst>
  <p:sldSz cx="9144000" cy="6858000" type="screen4x3"/>
  <p:notesSz cx="6797675" cy="9926638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SimSun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SimSun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SimSun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SimSun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SimSun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SimSun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SimSun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SimSun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9FFC3"/>
    <a:srgbClr val="2B0A96"/>
    <a:srgbClr val="DCE6F2"/>
    <a:srgbClr val="660066"/>
    <a:srgbClr val="E1E8FF"/>
    <a:srgbClr val="C9D6FF"/>
    <a:srgbClr val="FFD1D3"/>
    <a:srgbClr val="FEA0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8294" autoAdjust="0"/>
  </p:normalViewPr>
  <p:slideViewPr>
    <p:cSldViewPr>
      <p:cViewPr varScale="1">
        <p:scale>
          <a:sx n="61" d="100"/>
          <a:sy n="61" d="100"/>
        </p:scale>
        <p:origin x="96" y="25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152" y="-96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521568C6-7140-4857-82F2-93E20C1329F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E2566110-1CC5-46B3-AFF3-79D92BDC9D8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>
            <a:extLst>
              <a:ext uri="{FF2B5EF4-FFF2-40B4-BE49-F238E27FC236}">
                <a16:creationId xmlns:a16="http://schemas.microsoft.com/office/drawing/2014/main" id="{CC9E59E6-1DF6-4C52-9B96-126AD1E1419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>
            <a:extLst>
              <a:ext uri="{FF2B5EF4-FFF2-40B4-BE49-F238E27FC236}">
                <a16:creationId xmlns:a16="http://schemas.microsoft.com/office/drawing/2014/main" id="{3C1B9A98-337D-490C-9708-224FFAA0B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58372" name="Slide Number Placeholder 3">
            <a:extLst>
              <a:ext uri="{FF2B5EF4-FFF2-40B4-BE49-F238E27FC236}">
                <a16:creationId xmlns:a16="http://schemas.microsoft.com/office/drawing/2014/main" id="{18047A5D-25A6-4C33-A41F-CF6E3B2FA9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2EC7FD0-8E15-47F9-AFDF-A94C95641079}" type="slidenum">
              <a:rPr lang="en-CA" altLang="en-US" sz="1200">
                <a:latin typeface="Tahoma" panose="020B0604030504040204" pitchFamily="34" charset="0"/>
              </a:rPr>
              <a:pPr/>
              <a:t>6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6732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>
            <a:extLst>
              <a:ext uri="{FF2B5EF4-FFF2-40B4-BE49-F238E27FC236}">
                <a16:creationId xmlns:a16="http://schemas.microsoft.com/office/drawing/2014/main" id="{806D6F0F-EB18-4706-85CA-377D355534F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>
            <a:extLst>
              <a:ext uri="{FF2B5EF4-FFF2-40B4-BE49-F238E27FC236}">
                <a16:creationId xmlns:a16="http://schemas.microsoft.com/office/drawing/2014/main" id="{D1E1138F-DE99-4E31-B128-9ACFBD68C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88068" name="Slide Number Placeholder 3">
            <a:extLst>
              <a:ext uri="{FF2B5EF4-FFF2-40B4-BE49-F238E27FC236}">
                <a16:creationId xmlns:a16="http://schemas.microsoft.com/office/drawing/2014/main" id="{57931077-C9C7-4970-8B1A-09B528A2B8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6332098-C66B-4D08-87FF-6F165AAE7229}" type="slidenum">
              <a:rPr lang="en-CA" altLang="en-US" sz="1200">
                <a:latin typeface="Tahoma" panose="020B0604030504040204" pitchFamily="34" charset="0"/>
              </a:rPr>
              <a:pPr/>
              <a:t>19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4015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>
            <a:extLst>
              <a:ext uri="{FF2B5EF4-FFF2-40B4-BE49-F238E27FC236}">
                <a16:creationId xmlns:a16="http://schemas.microsoft.com/office/drawing/2014/main" id="{C478E8E4-9AA7-4609-BC91-3C450352539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>
            <a:extLst>
              <a:ext uri="{FF2B5EF4-FFF2-40B4-BE49-F238E27FC236}">
                <a16:creationId xmlns:a16="http://schemas.microsoft.com/office/drawing/2014/main" id="{0617B28C-CC8E-40A9-B0B7-228BAA3D0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89092" name="Slide Number Placeholder 3">
            <a:extLst>
              <a:ext uri="{FF2B5EF4-FFF2-40B4-BE49-F238E27FC236}">
                <a16:creationId xmlns:a16="http://schemas.microsoft.com/office/drawing/2014/main" id="{9BDFC0ED-053D-4E02-8FD5-D0E326B99F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783941A-3BAD-4935-9D84-987D4B80788A}" type="slidenum">
              <a:rPr lang="en-CA" altLang="en-US" sz="1200">
                <a:latin typeface="Tahoma" panose="020B0604030504040204" pitchFamily="34" charset="0"/>
              </a:rPr>
              <a:pPr/>
              <a:t>21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073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>
            <a:extLst>
              <a:ext uri="{FF2B5EF4-FFF2-40B4-BE49-F238E27FC236}">
                <a16:creationId xmlns:a16="http://schemas.microsoft.com/office/drawing/2014/main" id="{0F325348-6009-4206-8807-BA53FB639A3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>
            <a:extLst>
              <a:ext uri="{FF2B5EF4-FFF2-40B4-BE49-F238E27FC236}">
                <a16:creationId xmlns:a16="http://schemas.microsoft.com/office/drawing/2014/main" id="{1E6B0618-CE4A-462E-87EA-85425532A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90116" name="Slide Number Placeholder 3">
            <a:extLst>
              <a:ext uri="{FF2B5EF4-FFF2-40B4-BE49-F238E27FC236}">
                <a16:creationId xmlns:a16="http://schemas.microsoft.com/office/drawing/2014/main" id="{638AF8A8-60C5-4C03-93D0-A387D9562B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91D9E24-B7BB-48D3-ADDF-8FE2EF20525B}" type="slidenum">
              <a:rPr lang="en-CA" altLang="en-US" sz="1200">
                <a:latin typeface="Tahoma" panose="020B0604030504040204" pitchFamily="34" charset="0"/>
              </a:rPr>
              <a:pPr/>
              <a:t>22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9387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>
            <a:extLst>
              <a:ext uri="{FF2B5EF4-FFF2-40B4-BE49-F238E27FC236}">
                <a16:creationId xmlns:a16="http://schemas.microsoft.com/office/drawing/2014/main" id="{8818642B-2878-4440-AB06-F63FDF09360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>
            <a:extLst>
              <a:ext uri="{FF2B5EF4-FFF2-40B4-BE49-F238E27FC236}">
                <a16:creationId xmlns:a16="http://schemas.microsoft.com/office/drawing/2014/main" id="{FABE4ECB-2ED0-4CFA-8E10-EC25763DB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91140" name="Slide Number Placeholder 3">
            <a:extLst>
              <a:ext uri="{FF2B5EF4-FFF2-40B4-BE49-F238E27FC236}">
                <a16:creationId xmlns:a16="http://schemas.microsoft.com/office/drawing/2014/main" id="{62901248-4ADB-49E1-A70D-6E344E28BC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8640177-7043-4E5C-91BA-6DCD21D16C45}" type="slidenum">
              <a:rPr lang="en-CA" altLang="en-US" sz="1200">
                <a:latin typeface="Tahoma" panose="020B0604030504040204" pitchFamily="34" charset="0"/>
              </a:rPr>
              <a:pPr/>
              <a:t>23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7577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>
            <a:extLst>
              <a:ext uri="{FF2B5EF4-FFF2-40B4-BE49-F238E27FC236}">
                <a16:creationId xmlns:a16="http://schemas.microsoft.com/office/drawing/2014/main" id="{AB220343-DCFE-487B-AB5D-DD79C7B429D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>
            <a:extLst>
              <a:ext uri="{FF2B5EF4-FFF2-40B4-BE49-F238E27FC236}">
                <a16:creationId xmlns:a16="http://schemas.microsoft.com/office/drawing/2014/main" id="{E18CBA7E-47C8-4006-B731-3917610E4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92164" name="Slide Number Placeholder 3">
            <a:extLst>
              <a:ext uri="{FF2B5EF4-FFF2-40B4-BE49-F238E27FC236}">
                <a16:creationId xmlns:a16="http://schemas.microsoft.com/office/drawing/2014/main" id="{0EDF44A5-6FEF-4785-BE25-039719716A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6617567-28C2-4CFF-9ECD-A334AF054D52}" type="slidenum">
              <a:rPr lang="en-CA" altLang="en-US" sz="1200">
                <a:latin typeface="Tahoma" panose="020B0604030504040204" pitchFamily="34" charset="0"/>
              </a:rPr>
              <a:pPr/>
              <a:t>24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5036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>
            <a:extLst>
              <a:ext uri="{FF2B5EF4-FFF2-40B4-BE49-F238E27FC236}">
                <a16:creationId xmlns:a16="http://schemas.microsoft.com/office/drawing/2014/main" id="{8667A43F-7D97-47B2-972D-7D49AA8C501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>
            <a:extLst>
              <a:ext uri="{FF2B5EF4-FFF2-40B4-BE49-F238E27FC236}">
                <a16:creationId xmlns:a16="http://schemas.microsoft.com/office/drawing/2014/main" id="{514AE4D3-4238-42DD-B8B5-9D2F2066E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93188" name="Slide Number Placeholder 3">
            <a:extLst>
              <a:ext uri="{FF2B5EF4-FFF2-40B4-BE49-F238E27FC236}">
                <a16:creationId xmlns:a16="http://schemas.microsoft.com/office/drawing/2014/main" id="{3DA2F231-A59A-403B-BD88-B4558512E5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CFC2C59-36DD-4CBC-8ED7-27152DD509D8}" type="slidenum">
              <a:rPr lang="en-CA" altLang="en-US" sz="1200">
                <a:latin typeface="Tahoma" panose="020B0604030504040204" pitchFamily="34" charset="0"/>
              </a:rPr>
              <a:pPr/>
              <a:t>25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1861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>
            <a:extLst>
              <a:ext uri="{FF2B5EF4-FFF2-40B4-BE49-F238E27FC236}">
                <a16:creationId xmlns:a16="http://schemas.microsoft.com/office/drawing/2014/main" id="{4D867B65-D67A-4308-BEBC-3F29BAEDE18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>
            <a:extLst>
              <a:ext uri="{FF2B5EF4-FFF2-40B4-BE49-F238E27FC236}">
                <a16:creationId xmlns:a16="http://schemas.microsoft.com/office/drawing/2014/main" id="{26192F0F-58C1-429A-9B60-1C8B54D27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94212" name="Slide Number Placeholder 3">
            <a:extLst>
              <a:ext uri="{FF2B5EF4-FFF2-40B4-BE49-F238E27FC236}">
                <a16:creationId xmlns:a16="http://schemas.microsoft.com/office/drawing/2014/main" id="{4759151C-CF77-45D6-A842-1E329F9A0E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41816FC-88E4-445E-B88B-F7B5291B41A0}" type="slidenum">
              <a:rPr lang="en-CA" altLang="en-US" sz="1200">
                <a:latin typeface="Tahoma" panose="020B0604030504040204" pitchFamily="34" charset="0"/>
              </a:rPr>
              <a:pPr/>
              <a:t>26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013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>
            <a:extLst>
              <a:ext uri="{FF2B5EF4-FFF2-40B4-BE49-F238E27FC236}">
                <a16:creationId xmlns:a16="http://schemas.microsoft.com/office/drawing/2014/main" id="{F2277B9E-C1F4-43CC-A812-A4AF8AD4A1D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>
            <a:extLst>
              <a:ext uri="{FF2B5EF4-FFF2-40B4-BE49-F238E27FC236}">
                <a16:creationId xmlns:a16="http://schemas.microsoft.com/office/drawing/2014/main" id="{5F50E3CA-6BBA-4AE0-B811-0C6C756BB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95236" name="Slide Number Placeholder 3">
            <a:extLst>
              <a:ext uri="{FF2B5EF4-FFF2-40B4-BE49-F238E27FC236}">
                <a16:creationId xmlns:a16="http://schemas.microsoft.com/office/drawing/2014/main" id="{F62B3742-838F-4907-9C5D-1E1D720668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FB1F96A-CB24-4821-BDDD-2942008D7C06}" type="slidenum">
              <a:rPr lang="en-CA" altLang="en-US" sz="1200">
                <a:latin typeface="Tahoma" panose="020B0604030504040204" pitchFamily="34" charset="0"/>
              </a:rPr>
              <a:pPr/>
              <a:t>27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3315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>
            <a:extLst>
              <a:ext uri="{FF2B5EF4-FFF2-40B4-BE49-F238E27FC236}">
                <a16:creationId xmlns:a16="http://schemas.microsoft.com/office/drawing/2014/main" id="{FC12A6F8-262C-420C-B93C-82D382F6177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>
            <a:extLst>
              <a:ext uri="{FF2B5EF4-FFF2-40B4-BE49-F238E27FC236}">
                <a16:creationId xmlns:a16="http://schemas.microsoft.com/office/drawing/2014/main" id="{ED6D823A-5EB3-4E82-BFA3-1B197F5F2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96260" name="Slide Number Placeholder 3">
            <a:extLst>
              <a:ext uri="{FF2B5EF4-FFF2-40B4-BE49-F238E27FC236}">
                <a16:creationId xmlns:a16="http://schemas.microsoft.com/office/drawing/2014/main" id="{68D96E04-7812-46B2-A257-F9BE6D12CC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D7900FF-5F42-4884-8973-9C13B4378508}" type="slidenum">
              <a:rPr lang="en-CA" altLang="en-US" sz="1200">
                <a:latin typeface="Tahoma" panose="020B0604030504040204" pitchFamily="34" charset="0"/>
              </a:rPr>
              <a:pPr/>
              <a:t>28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1132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>
            <a:extLst>
              <a:ext uri="{FF2B5EF4-FFF2-40B4-BE49-F238E27FC236}">
                <a16:creationId xmlns:a16="http://schemas.microsoft.com/office/drawing/2014/main" id="{BDC85EB4-803C-447C-8EAE-F5D067C2AF0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>
            <a:extLst>
              <a:ext uri="{FF2B5EF4-FFF2-40B4-BE49-F238E27FC236}">
                <a16:creationId xmlns:a16="http://schemas.microsoft.com/office/drawing/2014/main" id="{0EFAF2C8-AF51-4546-901E-97A7A85CA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97284" name="Slide Number Placeholder 3">
            <a:extLst>
              <a:ext uri="{FF2B5EF4-FFF2-40B4-BE49-F238E27FC236}">
                <a16:creationId xmlns:a16="http://schemas.microsoft.com/office/drawing/2014/main" id="{2195851B-1E80-4871-85E4-0DB8BE3DB2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ADBAE1D-DB66-4B66-9F4B-2185CFF9B60D}" type="slidenum">
              <a:rPr lang="en-CA" altLang="en-US" sz="1200">
                <a:latin typeface="Tahoma" panose="020B0604030504040204" pitchFamily="34" charset="0"/>
              </a:rPr>
              <a:pPr/>
              <a:t>29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461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>
            <a:extLst>
              <a:ext uri="{FF2B5EF4-FFF2-40B4-BE49-F238E27FC236}">
                <a16:creationId xmlns:a16="http://schemas.microsoft.com/office/drawing/2014/main" id="{8ABEE415-C65A-46EB-AF55-3ACB86E64BF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>
            <a:extLst>
              <a:ext uri="{FF2B5EF4-FFF2-40B4-BE49-F238E27FC236}">
                <a16:creationId xmlns:a16="http://schemas.microsoft.com/office/drawing/2014/main" id="{258659B4-6755-4D64-BE4D-B16243243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79876" name="Slide Number Placeholder 3">
            <a:extLst>
              <a:ext uri="{FF2B5EF4-FFF2-40B4-BE49-F238E27FC236}">
                <a16:creationId xmlns:a16="http://schemas.microsoft.com/office/drawing/2014/main" id="{17A40C1B-F87B-462E-8FCF-1AB87CE7E3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4D1F2F6-0DE7-4017-B797-88A837AB48F7}" type="slidenum">
              <a:rPr lang="en-CA" altLang="en-US" sz="1200">
                <a:latin typeface="Tahoma" panose="020B0604030504040204" pitchFamily="34" charset="0"/>
              </a:rPr>
              <a:pPr/>
              <a:t>7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1561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>
            <a:extLst>
              <a:ext uri="{FF2B5EF4-FFF2-40B4-BE49-F238E27FC236}">
                <a16:creationId xmlns:a16="http://schemas.microsoft.com/office/drawing/2014/main" id="{F0421069-B0D4-4780-BBFF-F28F81B80A3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>
            <a:extLst>
              <a:ext uri="{FF2B5EF4-FFF2-40B4-BE49-F238E27FC236}">
                <a16:creationId xmlns:a16="http://schemas.microsoft.com/office/drawing/2014/main" id="{C8AFA8BF-B32A-4046-9512-DBFC1EDE5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98308" name="Slide Number Placeholder 3">
            <a:extLst>
              <a:ext uri="{FF2B5EF4-FFF2-40B4-BE49-F238E27FC236}">
                <a16:creationId xmlns:a16="http://schemas.microsoft.com/office/drawing/2014/main" id="{73A8F027-2FB7-4CA8-B899-C2D35351DA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5B79CC2-311A-48F4-9F44-591B66EE6131}" type="slidenum">
              <a:rPr lang="en-CA" altLang="en-US" sz="1200">
                <a:latin typeface="Tahoma" panose="020B0604030504040204" pitchFamily="34" charset="0"/>
              </a:rPr>
              <a:pPr/>
              <a:t>30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0689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>
            <a:extLst>
              <a:ext uri="{FF2B5EF4-FFF2-40B4-BE49-F238E27FC236}">
                <a16:creationId xmlns:a16="http://schemas.microsoft.com/office/drawing/2014/main" id="{AB9AD2B5-024C-49E9-A8AD-031E636ED3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>
            <a:extLst>
              <a:ext uri="{FF2B5EF4-FFF2-40B4-BE49-F238E27FC236}">
                <a16:creationId xmlns:a16="http://schemas.microsoft.com/office/drawing/2014/main" id="{F050C42D-9E93-4EE2-803B-D0DA0F4C0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99332" name="Slide Number Placeholder 3">
            <a:extLst>
              <a:ext uri="{FF2B5EF4-FFF2-40B4-BE49-F238E27FC236}">
                <a16:creationId xmlns:a16="http://schemas.microsoft.com/office/drawing/2014/main" id="{DAE151FA-BDAF-4F5D-8A10-08A1F7365F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3C5935F-177A-472F-A84E-9E7D16582346}" type="slidenum">
              <a:rPr lang="en-CA" altLang="en-US" sz="1200">
                <a:latin typeface="Tahoma" panose="020B0604030504040204" pitchFamily="34" charset="0"/>
              </a:rPr>
              <a:pPr/>
              <a:t>31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0877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>
            <a:extLst>
              <a:ext uri="{FF2B5EF4-FFF2-40B4-BE49-F238E27FC236}">
                <a16:creationId xmlns:a16="http://schemas.microsoft.com/office/drawing/2014/main" id="{1D32E019-B9A4-4358-AD01-FF531D684FE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>
            <a:extLst>
              <a:ext uri="{FF2B5EF4-FFF2-40B4-BE49-F238E27FC236}">
                <a16:creationId xmlns:a16="http://schemas.microsoft.com/office/drawing/2014/main" id="{754AD2DA-C6AC-415A-92DB-E66D39539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00356" name="Slide Number Placeholder 3">
            <a:extLst>
              <a:ext uri="{FF2B5EF4-FFF2-40B4-BE49-F238E27FC236}">
                <a16:creationId xmlns:a16="http://schemas.microsoft.com/office/drawing/2014/main" id="{B6EA58EB-390D-49B5-8480-4A06ECF260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5CB7E6B-C0F4-4F8A-A9BD-D62F693C482F}" type="slidenum">
              <a:rPr lang="en-CA" altLang="en-US" sz="1200">
                <a:latin typeface="Tahoma" panose="020B0604030504040204" pitchFamily="34" charset="0"/>
              </a:rPr>
              <a:pPr/>
              <a:t>32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0949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>
            <a:extLst>
              <a:ext uri="{FF2B5EF4-FFF2-40B4-BE49-F238E27FC236}">
                <a16:creationId xmlns:a16="http://schemas.microsoft.com/office/drawing/2014/main" id="{D16B34C5-A7A8-4E45-9B24-B5FDA3E861E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>
            <a:extLst>
              <a:ext uri="{FF2B5EF4-FFF2-40B4-BE49-F238E27FC236}">
                <a16:creationId xmlns:a16="http://schemas.microsoft.com/office/drawing/2014/main" id="{848D064A-6D44-48C1-B53E-1AF221D16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01380" name="Slide Number Placeholder 3">
            <a:extLst>
              <a:ext uri="{FF2B5EF4-FFF2-40B4-BE49-F238E27FC236}">
                <a16:creationId xmlns:a16="http://schemas.microsoft.com/office/drawing/2014/main" id="{F2211D67-8FAC-40C5-B8B2-4611077264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2D6E4DA-D804-4B13-A0A1-34BAC6737BDE}" type="slidenum">
              <a:rPr lang="en-CA" altLang="en-US" sz="1200">
                <a:latin typeface="Tahoma" panose="020B0604030504040204" pitchFamily="34" charset="0"/>
              </a:rPr>
              <a:pPr/>
              <a:t>33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3460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>
            <a:extLst>
              <a:ext uri="{FF2B5EF4-FFF2-40B4-BE49-F238E27FC236}">
                <a16:creationId xmlns:a16="http://schemas.microsoft.com/office/drawing/2014/main" id="{F082CA17-BD32-4DB2-97AA-98C9E99113D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>
            <a:extLst>
              <a:ext uri="{FF2B5EF4-FFF2-40B4-BE49-F238E27FC236}">
                <a16:creationId xmlns:a16="http://schemas.microsoft.com/office/drawing/2014/main" id="{61FAC84F-BAAE-4522-91BE-E72D75C5C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02404" name="Slide Number Placeholder 3">
            <a:extLst>
              <a:ext uri="{FF2B5EF4-FFF2-40B4-BE49-F238E27FC236}">
                <a16:creationId xmlns:a16="http://schemas.microsoft.com/office/drawing/2014/main" id="{66436327-FE3E-4352-92CB-A683273224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A8ADE22-A100-4694-8C22-A109BFBB2834}" type="slidenum">
              <a:rPr lang="en-CA" altLang="en-US" sz="1200">
                <a:latin typeface="Tahoma" panose="020B0604030504040204" pitchFamily="34" charset="0"/>
              </a:rPr>
              <a:pPr/>
              <a:t>34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6367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>
            <a:extLst>
              <a:ext uri="{FF2B5EF4-FFF2-40B4-BE49-F238E27FC236}">
                <a16:creationId xmlns:a16="http://schemas.microsoft.com/office/drawing/2014/main" id="{7812DB67-1A87-49D9-B5A0-35D8AF92E9F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>
            <a:extLst>
              <a:ext uri="{FF2B5EF4-FFF2-40B4-BE49-F238E27FC236}">
                <a16:creationId xmlns:a16="http://schemas.microsoft.com/office/drawing/2014/main" id="{801236FB-93BA-4E31-91EF-B80F444A4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03428" name="Slide Number Placeholder 3">
            <a:extLst>
              <a:ext uri="{FF2B5EF4-FFF2-40B4-BE49-F238E27FC236}">
                <a16:creationId xmlns:a16="http://schemas.microsoft.com/office/drawing/2014/main" id="{E2098FED-174D-467B-8080-B9DC9ADC6D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321B336-E480-407E-9814-84EAC72D719C}" type="slidenum">
              <a:rPr lang="en-CA" altLang="en-US" sz="1200">
                <a:latin typeface="Tahoma" panose="020B0604030504040204" pitchFamily="34" charset="0"/>
              </a:rPr>
              <a:pPr/>
              <a:t>35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4206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>
            <a:extLst>
              <a:ext uri="{FF2B5EF4-FFF2-40B4-BE49-F238E27FC236}">
                <a16:creationId xmlns:a16="http://schemas.microsoft.com/office/drawing/2014/main" id="{2824FD2F-3B79-4DF4-9022-EDBEF3F51F1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>
            <a:extLst>
              <a:ext uri="{FF2B5EF4-FFF2-40B4-BE49-F238E27FC236}">
                <a16:creationId xmlns:a16="http://schemas.microsoft.com/office/drawing/2014/main" id="{CADCA684-FD7A-4A4B-9F06-29EADD819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04452" name="Slide Number Placeholder 3">
            <a:extLst>
              <a:ext uri="{FF2B5EF4-FFF2-40B4-BE49-F238E27FC236}">
                <a16:creationId xmlns:a16="http://schemas.microsoft.com/office/drawing/2014/main" id="{4ABD7708-675F-44B4-A1ED-3E2169C89D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3AFD69F-0C85-4DFB-B94E-E6BBDBE6D673}" type="slidenum">
              <a:rPr lang="en-CA" altLang="en-US" sz="1200">
                <a:latin typeface="Tahoma" panose="020B0604030504040204" pitchFamily="34" charset="0"/>
              </a:rPr>
              <a:pPr/>
              <a:t>36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6246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>
            <a:extLst>
              <a:ext uri="{FF2B5EF4-FFF2-40B4-BE49-F238E27FC236}">
                <a16:creationId xmlns:a16="http://schemas.microsoft.com/office/drawing/2014/main" id="{B3EA4E43-39C8-4973-9A11-BD47B51F46B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>
            <a:extLst>
              <a:ext uri="{FF2B5EF4-FFF2-40B4-BE49-F238E27FC236}">
                <a16:creationId xmlns:a16="http://schemas.microsoft.com/office/drawing/2014/main" id="{A8E353CE-B4F1-4DBE-A004-0A0E06AEA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05476" name="Slide Number Placeholder 3">
            <a:extLst>
              <a:ext uri="{FF2B5EF4-FFF2-40B4-BE49-F238E27FC236}">
                <a16:creationId xmlns:a16="http://schemas.microsoft.com/office/drawing/2014/main" id="{B530772B-871A-4F2A-BB4B-435468A02A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CAD2A7D-1CDE-497C-AF0B-396B4C1A9914}" type="slidenum">
              <a:rPr lang="en-CA" altLang="en-US" sz="1200">
                <a:latin typeface="Tahoma" panose="020B0604030504040204" pitchFamily="34" charset="0"/>
              </a:rPr>
              <a:pPr/>
              <a:t>37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071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>
            <a:extLst>
              <a:ext uri="{FF2B5EF4-FFF2-40B4-BE49-F238E27FC236}">
                <a16:creationId xmlns:a16="http://schemas.microsoft.com/office/drawing/2014/main" id="{CDCDCF8A-6084-4DE3-8991-3B77174CFDC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>
            <a:extLst>
              <a:ext uri="{FF2B5EF4-FFF2-40B4-BE49-F238E27FC236}">
                <a16:creationId xmlns:a16="http://schemas.microsoft.com/office/drawing/2014/main" id="{25946B50-D6EE-4CA5-9050-52A490C20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06500" name="Slide Number Placeholder 3">
            <a:extLst>
              <a:ext uri="{FF2B5EF4-FFF2-40B4-BE49-F238E27FC236}">
                <a16:creationId xmlns:a16="http://schemas.microsoft.com/office/drawing/2014/main" id="{9C00F5A2-C94D-4F9A-B5F4-1CD2B22E48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0A8CF7F-3E41-4907-921B-1991F0F31745}" type="slidenum">
              <a:rPr lang="en-CA" altLang="en-US" sz="1200">
                <a:latin typeface="Tahoma" panose="020B0604030504040204" pitchFamily="34" charset="0"/>
              </a:rPr>
              <a:pPr/>
              <a:t>38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5122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>
            <a:extLst>
              <a:ext uri="{FF2B5EF4-FFF2-40B4-BE49-F238E27FC236}">
                <a16:creationId xmlns:a16="http://schemas.microsoft.com/office/drawing/2014/main" id="{932C85A3-8ED1-4319-AFAB-78F1B737A88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>
            <a:extLst>
              <a:ext uri="{FF2B5EF4-FFF2-40B4-BE49-F238E27FC236}">
                <a16:creationId xmlns:a16="http://schemas.microsoft.com/office/drawing/2014/main" id="{EEBAC6E3-43C1-4291-B879-72A5D78FA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07524" name="Slide Number Placeholder 3">
            <a:extLst>
              <a:ext uri="{FF2B5EF4-FFF2-40B4-BE49-F238E27FC236}">
                <a16:creationId xmlns:a16="http://schemas.microsoft.com/office/drawing/2014/main" id="{ACEEC069-FCF7-4804-8969-D2BD0F0CD7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FFBF8F6-1D33-4D34-A2D2-D70C0F7E3A6E}" type="slidenum">
              <a:rPr lang="en-CA" altLang="en-US" sz="1200">
                <a:latin typeface="Tahoma" panose="020B0604030504040204" pitchFamily="34" charset="0"/>
              </a:rPr>
              <a:pPr/>
              <a:t>39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101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>
            <a:extLst>
              <a:ext uri="{FF2B5EF4-FFF2-40B4-BE49-F238E27FC236}">
                <a16:creationId xmlns:a16="http://schemas.microsoft.com/office/drawing/2014/main" id="{27535213-E822-4004-A8E4-9FFFCBB97E0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>
            <a:extLst>
              <a:ext uri="{FF2B5EF4-FFF2-40B4-BE49-F238E27FC236}">
                <a16:creationId xmlns:a16="http://schemas.microsoft.com/office/drawing/2014/main" id="{0122719B-9597-4998-BEE3-73BDBFFF9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80900" name="Slide Number Placeholder 3">
            <a:extLst>
              <a:ext uri="{FF2B5EF4-FFF2-40B4-BE49-F238E27FC236}">
                <a16:creationId xmlns:a16="http://schemas.microsoft.com/office/drawing/2014/main" id="{828D0A1E-1206-42E6-AD36-A1375E5CE9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7122286-F292-44F9-BDCF-120096321CF8}" type="slidenum">
              <a:rPr lang="en-CA" altLang="en-US" sz="1200">
                <a:latin typeface="Tahoma" panose="020B0604030504040204" pitchFamily="34" charset="0"/>
              </a:rPr>
              <a:pPr/>
              <a:t>9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6335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>
            <a:extLst>
              <a:ext uri="{FF2B5EF4-FFF2-40B4-BE49-F238E27FC236}">
                <a16:creationId xmlns:a16="http://schemas.microsoft.com/office/drawing/2014/main" id="{0C36DBF9-F5A9-4F7D-8597-1C58FB8F231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>
            <a:extLst>
              <a:ext uri="{FF2B5EF4-FFF2-40B4-BE49-F238E27FC236}">
                <a16:creationId xmlns:a16="http://schemas.microsoft.com/office/drawing/2014/main" id="{9B8160FB-B6E7-4E1D-BF19-C07FAA4AD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08548" name="Slide Number Placeholder 3">
            <a:extLst>
              <a:ext uri="{FF2B5EF4-FFF2-40B4-BE49-F238E27FC236}">
                <a16:creationId xmlns:a16="http://schemas.microsoft.com/office/drawing/2014/main" id="{AFB22855-E70E-478C-A1EA-1C9257239A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AB6BB0-16C6-44CA-B14D-DEB3060E98F9}" type="slidenum">
              <a:rPr lang="en-CA" altLang="en-US" sz="1200">
                <a:latin typeface="Tahoma" panose="020B0604030504040204" pitchFamily="34" charset="0"/>
              </a:rPr>
              <a:pPr/>
              <a:t>40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4056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>
            <a:extLst>
              <a:ext uri="{FF2B5EF4-FFF2-40B4-BE49-F238E27FC236}">
                <a16:creationId xmlns:a16="http://schemas.microsoft.com/office/drawing/2014/main" id="{1247D65E-CD84-49C4-834E-3DC511DC69F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Notes Placeholder 2">
            <a:extLst>
              <a:ext uri="{FF2B5EF4-FFF2-40B4-BE49-F238E27FC236}">
                <a16:creationId xmlns:a16="http://schemas.microsoft.com/office/drawing/2014/main" id="{93E53DA8-863F-40E2-B263-F8A0FC50C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09572" name="Slide Number Placeholder 3">
            <a:extLst>
              <a:ext uri="{FF2B5EF4-FFF2-40B4-BE49-F238E27FC236}">
                <a16:creationId xmlns:a16="http://schemas.microsoft.com/office/drawing/2014/main" id="{CDA46494-57B0-4695-B96E-EF3F71CA26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AC93265-51D4-4E50-92C6-0F70FF072D77}" type="slidenum">
              <a:rPr lang="en-CA" altLang="en-US" sz="1200">
                <a:latin typeface="Tahoma" panose="020B0604030504040204" pitchFamily="34" charset="0"/>
              </a:rPr>
              <a:pPr/>
              <a:t>41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6008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>
            <a:extLst>
              <a:ext uri="{FF2B5EF4-FFF2-40B4-BE49-F238E27FC236}">
                <a16:creationId xmlns:a16="http://schemas.microsoft.com/office/drawing/2014/main" id="{15D05908-815A-42F4-A4CE-8F3F45E7038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Notes Placeholder 2">
            <a:extLst>
              <a:ext uri="{FF2B5EF4-FFF2-40B4-BE49-F238E27FC236}">
                <a16:creationId xmlns:a16="http://schemas.microsoft.com/office/drawing/2014/main" id="{8DAC7C7A-628C-4FC8-805D-498F8EED3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10596" name="Slide Number Placeholder 3">
            <a:extLst>
              <a:ext uri="{FF2B5EF4-FFF2-40B4-BE49-F238E27FC236}">
                <a16:creationId xmlns:a16="http://schemas.microsoft.com/office/drawing/2014/main" id="{BF0DE8F5-6A66-429F-BAA6-4DE38BA9A5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7372263-EE1B-4A3D-90B4-2DF1207A519E}" type="slidenum">
              <a:rPr lang="en-CA" altLang="en-US" sz="1200">
                <a:latin typeface="Tahoma" panose="020B0604030504040204" pitchFamily="34" charset="0"/>
              </a:rPr>
              <a:pPr/>
              <a:t>42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7578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>
            <a:extLst>
              <a:ext uri="{FF2B5EF4-FFF2-40B4-BE49-F238E27FC236}">
                <a16:creationId xmlns:a16="http://schemas.microsoft.com/office/drawing/2014/main" id="{10C5353F-863C-47D1-BB80-AB4B011391E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9" name="Notes Placeholder 2">
            <a:extLst>
              <a:ext uri="{FF2B5EF4-FFF2-40B4-BE49-F238E27FC236}">
                <a16:creationId xmlns:a16="http://schemas.microsoft.com/office/drawing/2014/main" id="{37FCEFB3-33FB-4526-AB7B-68483EF06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11620" name="Slide Number Placeholder 3">
            <a:extLst>
              <a:ext uri="{FF2B5EF4-FFF2-40B4-BE49-F238E27FC236}">
                <a16:creationId xmlns:a16="http://schemas.microsoft.com/office/drawing/2014/main" id="{0DF5ABE5-6C1E-4C51-90B0-79A4136D8F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47ADB2B-4CD5-4A73-B623-164FDDDA3B48}" type="slidenum">
              <a:rPr lang="en-CA" altLang="en-US" sz="1200">
                <a:latin typeface="Tahoma" panose="020B0604030504040204" pitchFamily="34" charset="0"/>
              </a:rPr>
              <a:pPr/>
              <a:t>44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2353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>
            <a:extLst>
              <a:ext uri="{FF2B5EF4-FFF2-40B4-BE49-F238E27FC236}">
                <a16:creationId xmlns:a16="http://schemas.microsoft.com/office/drawing/2014/main" id="{37F25FFF-5643-447F-A796-34776E21EDD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Notes Placeholder 2">
            <a:extLst>
              <a:ext uri="{FF2B5EF4-FFF2-40B4-BE49-F238E27FC236}">
                <a16:creationId xmlns:a16="http://schemas.microsoft.com/office/drawing/2014/main" id="{3C1BA99C-415A-4F25-AF99-424E9F121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12644" name="Slide Number Placeholder 3">
            <a:extLst>
              <a:ext uri="{FF2B5EF4-FFF2-40B4-BE49-F238E27FC236}">
                <a16:creationId xmlns:a16="http://schemas.microsoft.com/office/drawing/2014/main" id="{6BD224DD-A06E-40C9-9CC2-632A9AE1CA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1EB69D1-950F-4502-A21F-3BA4D08A1953}" type="slidenum">
              <a:rPr lang="en-CA" altLang="en-US" sz="1200">
                <a:latin typeface="Tahoma" panose="020B0604030504040204" pitchFamily="34" charset="0"/>
              </a:rPr>
              <a:pPr/>
              <a:t>45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37181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>
            <a:extLst>
              <a:ext uri="{FF2B5EF4-FFF2-40B4-BE49-F238E27FC236}">
                <a16:creationId xmlns:a16="http://schemas.microsoft.com/office/drawing/2014/main" id="{795DF1AD-26B9-4090-BCF5-618856A0D86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Notes Placeholder 2">
            <a:extLst>
              <a:ext uri="{FF2B5EF4-FFF2-40B4-BE49-F238E27FC236}">
                <a16:creationId xmlns:a16="http://schemas.microsoft.com/office/drawing/2014/main" id="{38B2819E-717D-4CB3-8943-8C2499F2A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13668" name="Slide Number Placeholder 3">
            <a:extLst>
              <a:ext uri="{FF2B5EF4-FFF2-40B4-BE49-F238E27FC236}">
                <a16:creationId xmlns:a16="http://schemas.microsoft.com/office/drawing/2014/main" id="{B0C3373B-A20D-46F2-956F-0920FE7EF1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82B82E4-37C1-445D-9FFC-D60BC5257EAD}" type="slidenum">
              <a:rPr lang="en-CA" altLang="en-US" sz="1200">
                <a:latin typeface="Tahoma" panose="020B0604030504040204" pitchFamily="34" charset="0"/>
              </a:rPr>
              <a:pPr/>
              <a:t>46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95020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>
            <a:extLst>
              <a:ext uri="{FF2B5EF4-FFF2-40B4-BE49-F238E27FC236}">
                <a16:creationId xmlns:a16="http://schemas.microsoft.com/office/drawing/2014/main" id="{72A9EB38-8161-4229-802A-F122830EBEC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>
            <a:extLst>
              <a:ext uri="{FF2B5EF4-FFF2-40B4-BE49-F238E27FC236}">
                <a16:creationId xmlns:a16="http://schemas.microsoft.com/office/drawing/2014/main" id="{7AE3FB4B-158D-48CE-9A24-82E1B3080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14692" name="Slide Number Placeholder 3">
            <a:extLst>
              <a:ext uri="{FF2B5EF4-FFF2-40B4-BE49-F238E27FC236}">
                <a16:creationId xmlns:a16="http://schemas.microsoft.com/office/drawing/2014/main" id="{6A0CA5D5-54B5-413D-AB7A-E106BD4EAB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B286BA2-1B0D-4888-B775-EDBA60D2D91C}" type="slidenum">
              <a:rPr lang="en-CA" altLang="en-US" sz="1200">
                <a:latin typeface="Tahoma" panose="020B0604030504040204" pitchFamily="34" charset="0"/>
              </a:rPr>
              <a:pPr/>
              <a:t>47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96314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>
            <a:extLst>
              <a:ext uri="{FF2B5EF4-FFF2-40B4-BE49-F238E27FC236}">
                <a16:creationId xmlns:a16="http://schemas.microsoft.com/office/drawing/2014/main" id="{724F7DEB-9A07-44B5-8DF3-3BE3870E694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Notes Placeholder 2">
            <a:extLst>
              <a:ext uri="{FF2B5EF4-FFF2-40B4-BE49-F238E27FC236}">
                <a16:creationId xmlns:a16="http://schemas.microsoft.com/office/drawing/2014/main" id="{E9904B22-5D31-4B8A-A821-F9C3EF51D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15716" name="Slide Number Placeholder 3">
            <a:extLst>
              <a:ext uri="{FF2B5EF4-FFF2-40B4-BE49-F238E27FC236}">
                <a16:creationId xmlns:a16="http://schemas.microsoft.com/office/drawing/2014/main" id="{BCBDB950-AB39-4A38-91AF-8B2EA78EED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2114D23-A07A-409B-AF73-CB6A4619C7A7}" type="slidenum">
              <a:rPr lang="en-CA" altLang="en-US" sz="1200">
                <a:latin typeface="Tahoma" panose="020B0604030504040204" pitchFamily="34" charset="0"/>
              </a:rPr>
              <a:pPr/>
              <a:t>48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87863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>
            <a:extLst>
              <a:ext uri="{FF2B5EF4-FFF2-40B4-BE49-F238E27FC236}">
                <a16:creationId xmlns:a16="http://schemas.microsoft.com/office/drawing/2014/main" id="{1A8CE993-5E58-4618-A3FA-D5BE23044A6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>
            <a:extLst>
              <a:ext uri="{FF2B5EF4-FFF2-40B4-BE49-F238E27FC236}">
                <a16:creationId xmlns:a16="http://schemas.microsoft.com/office/drawing/2014/main" id="{994A1AD8-D520-451E-B55B-DDDD5F2CA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16740" name="Slide Number Placeholder 3">
            <a:extLst>
              <a:ext uri="{FF2B5EF4-FFF2-40B4-BE49-F238E27FC236}">
                <a16:creationId xmlns:a16="http://schemas.microsoft.com/office/drawing/2014/main" id="{4D0B9520-D29A-4E7D-802B-78997CCFE0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84E0AB2-C284-458C-A242-13E5AF283147}" type="slidenum">
              <a:rPr lang="en-CA" altLang="en-US" sz="1200">
                <a:latin typeface="Tahoma" panose="020B0604030504040204" pitchFamily="34" charset="0"/>
              </a:rPr>
              <a:pPr/>
              <a:t>49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33962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>
            <a:extLst>
              <a:ext uri="{FF2B5EF4-FFF2-40B4-BE49-F238E27FC236}">
                <a16:creationId xmlns:a16="http://schemas.microsoft.com/office/drawing/2014/main" id="{018BD10E-88E4-4E11-B547-38E4A5FA7B0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3" name="Notes Placeholder 2">
            <a:extLst>
              <a:ext uri="{FF2B5EF4-FFF2-40B4-BE49-F238E27FC236}">
                <a16:creationId xmlns:a16="http://schemas.microsoft.com/office/drawing/2014/main" id="{C7EC1A15-7C6C-4A7F-87C2-E0688B453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17764" name="Slide Number Placeholder 3">
            <a:extLst>
              <a:ext uri="{FF2B5EF4-FFF2-40B4-BE49-F238E27FC236}">
                <a16:creationId xmlns:a16="http://schemas.microsoft.com/office/drawing/2014/main" id="{F0DEE1B9-7A1F-41EF-99A3-215B340C64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CD71507-D2E4-4C49-B654-AB360BC7E2C7}" type="slidenum">
              <a:rPr lang="en-CA" altLang="en-US" sz="1200">
                <a:latin typeface="Tahoma" panose="020B0604030504040204" pitchFamily="34" charset="0"/>
              </a:rPr>
              <a:pPr/>
              <a:t>50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609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>
            <a:extLst>
              <a:ext uri="{FF2B5EF4-FFF2-40B4-BE49-F238E27FC236}">
                <a16:creationId xmlns:a16="http://schemas.microsoft.com/office/drawing/2014/main" id="{B9846AF3-9C31-440C-9ADE-EF666F88E4F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>
            <a:extLst>
              <a:ext uri="{FF2B5EF4-FFF2-40B4-BE49-F238E27FC236}">
                <a16:creationId xmlns:a16="http://schemas.microsoft.com/office/drawing/2014/main" id="{2F7B4F3A-0B45-4658-8F0D-EFF4A2A3E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81924" name="Slide Number Placeholder 3">
            <a:extLst>
              <a:ext uri="{FF2B5EF4-FFF2-40B4-BE49-F238E27FC236}">
                <a16:creationId xmlns:a16="http://schemas.microsoft.com/office/drawing/2014/main" id="{BC976F04-87C7-42C2-B056-E2CDD04E9D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BB22184-A493-4ED4-8DF7-542A92EE70EE}" type="slidenum">
              <a:rPr lang="en-CA" altLang="en-US" sz="1200">
                <a:latin typeface="Tahoma" panose="020B0604030504040204" pitchFamily="34" charset="0"/>
              </a:rPr>
              <a:pPr/>
              <a:t>10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91219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>
            <a:extLst>
              <a:ext uri="{FF2B5EF4-FFF2-40B4-BE49-F238E27FC236}">
                <a16:creationId xmlns:a16="http://schemas.microsoft.com/office/drawing/2014/main" id="{A2798E90-FDFC-4903-AA85-FD97B7F14F3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Notes Placeholder 2">
            <a:extLst>
              <a:ext uri="{FF2B5EF4-FFF2-40B4-BE49-F238E27FC236}">
                <a16:creationId xmlns:a16="http://schemas.microsoft.com/office/drawing/2014/main" id="{1830574B-D5AA-41A5-9122-0D58693EE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18788" name="Slide Number Placeholder 3">
            <a:extLst>
              <a:ext uri="{FF2B5EF4-FFF2-40B4-BE49-F238E27FC236}">
                <a16:creationId xmlns:a16="http://schemas.microsoft.com/office/drawing/2014/main" id="{3FB50616-6EF3-4B84-A670-46803FE244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3EBC6BA-45F2-4198-8C29-9E557E5DE4E7}" type="slidenum">
              <a:rPr lang="en-CA" altLang="en-US" sz="1200">
                <a:latin typeface="Tahoma" panose="020B0604030504040204" pitchFamily="34" charset="0"/>
              </a:rPr>
              <a:pPr/>
              <a:t>51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72804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>
            <a:extLst>
              <a:ext uri="{FF2B5EF4-FFF2-40B4-BE49-F238E27FC236}">
                <a16:creationId xmlns:a16="http://schemas.microsoft.com/office/drawing/2014/main" id="{95488007-2E28-4D59-A7BE-A7BFA0056C8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9811" name="Notes Placeholder 2">
            <a:extLst>
              <a:ext uri="{FF2B5EF4-FFF2-40B4-BE49-F238E27FC236}">
                <a16:creationId xmlns:a16="http://schemas.microsoft.com/office/drawing/2014/main" id="{DFB897D2-76A8-4DF8-996D-95863E63D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19812" name="Slide Number Placeholder 3">
            <a:extLst>
              <a:ext uri="{FF2B5EF4-FFF2-40B4-BE49-F238E27FC236}">
                <a16:creationId xmlns:a16="http://schemas.microsoft.com/office/drawing/2014/main" id="{6551DF34-16EF-432D-BB81-84A49A14C9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08ADA6E-DD6C-4B6E-BEE4-915E4F6215CF}" type="slidenum">
              <a:rPr lang="en-CA" altLang="en-US" sz="1200">
                <a:latin typeface="Tahoma" panose="020B0604030504040204" pitchFamily="34" charset="0"/>
              </a:rPr>
              <a:pPr/>
              <a:t>52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2581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>
            <a:extLst>
              <a:ext uri="{FF2B5EF4-FFF2-40B4-BE49-F238E27FC236}">
                <a16:creationId xmlns:a16="http://schemas.microsoft.com/office/drawing/2014/main" id="{69C4FDC5-9D57-458E-98A3-D20D95BB472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Notes Placeholder 2">
            <a:extLst>
              <a:ext uri="{FF2B5EF4-FFF2-40B4-BE49-F238E27FC236}">
                <a16:creationId xmlns:a16="http://schemas.microsoft.com/office/drawing/2014/main" id="{384F3BDF-4D7F-4445-A3B0-F1C483623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20836" name="Slide Number Placeholder 3">
            <a:extLst>
              <a:ext uri="{FF2B5EF4-FFF2-40B4-BE49-F238E27FC236}">
                <a16:creationId xmlns:a16="http://schemas.microsoft.com/office/drawing/2014/main" id="{2CC0A1BC-DB14-4985-BEB0-815DEC8DE6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B22A3BE-3209-464D-930B-E5A39FBCC8F2}" type="slidenum">
              <a:rPr lang="en-CA" altLang="en-US" sz="1200">
                <a:latin typeface="Tahoma" panose="020B0604030504040204" pitchFamily="34" charset="0"/>
              </a:rPr>
              <a:pPr/>
              <a:t>53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55464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>
            <a:extLst>
              <a:ext uri="{FF2B5EF4-FFF2-40B4-BE49-F238E27FC236}">
                <a16:creationId xmlns:a16="http://schemas.microsoft.com/office/drawing/2014/main" id="{0F8B7066-7F81-4209-9C21-090A873223B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1859" name="Notes Placeholder 2">
            <a:extLst>
              <a:ext uri="{FF2B5EF4-FFF2-40B4-BE49-F238E27FC236}">
                <a16:creationId xmlns:a16="http://schemas.microsoft.com/office/drawing/2014/main" id="{9777E091-D7A0-48FB-A55D-3609B5E85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21860" name="Slide Number Placeholder 3">
            <a:extLst>
              <a:ext uri="{FF2B5EF4-FFF2-40B4-BE49-F238E27FC236}">
                <a16:creationId xmlns:a16="http://schemas.microsoft.com/office/drawing/2014/main" id="{91E52E35-951A-4580-8451-561B476C64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C5E4509-8375-415C-AC52-87CDF059F2DB}" type="slidenum">
              <a:rPr lang="en-CA" altLang="en-US" sz="1200">
                <a:latin typeface="Tahoma" panose="020B0604030504040204" pitchFamily="34" charset="0"/>
              </a:rPr>
              <a:pPr/>
              <a:t>54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20224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>
            <a:extLst>
              <a:ext uri="{FF2B5EF4-FFF2-40B4-BE49-F238E27FC236}">
                <a16:creationId xmlns:a16="http://schemas.microsoft.com/office/drawing/2014/main" id="{50EF9CDC-76DC-4EE0-8490-13C36E37B2A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883" name="Notes Placeholder 2">
            <a:extLst>
              <a:ext uri="{FF2B5EF4-FFF2-40B4-BE49-F238E27FC236}">
                <a16:creationId xmlns:a16="http://schemas.microsoft.com/office/drawing/2014/main" id="{62EFF01C-CCFA-4473-95EF-B27520166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22884" name="Slide Number Placeholder 3">
            <a:extLst>
              <a:ext uri="{FF2B5EF4-FFF2-40B4-BE49-F238E27FC236}">
                <a16:creationId xmlns:a16="http://schemas.microsoft.com/office/drawing/2014/main" id="{EAEDDA3C-65BD-4290-A9A6-1C6723ADDA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9F11E54-80B2-4CDB-879B-8AD205F4E8F2}" type="slidenum">
              <a:rPr lang="en-CA" altLang="en-US" sz="1200">
                <a:latin typeface="Tahoma" panose="020B0604030504040204" pitchFamily="34" charset="0"/>
              </a:rPr>
              <a:pPr/>
              <a:t>55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7205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>
            <a:extLst>
              <a:ext uri="{FF2B5EF4-FFF2-40B4-BE49-F238E27FC236}">
                <a16:creationId xmlns:a16="http://schemas.microsoft.com/office/drawing/2014/main" id="{B76DCC46-8AFB-4E66-B78C-74823FCA66C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3907" name="Notes Placeholder 2">
            <a:extLst>
              <a:ext uri="{FF2B5EF4-FFF2-40B4-BE49-F238E27FC236}">
                <a16:creationId xmlns:a16="http://schemas.microsoft.com/office/drawing/2014/main" id="{3176FD48-3189-434F-AFBE-D0735138F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23908" name="Slide Number Placeholder 3">
            <a:extLst>
              <a:ext uri="{FF2B5EF4-FFF2-40B4-BE49-F238E27FC236}">
                <a16:creationId xmlns:a16="http://schemas.microsoft.com/office/drawing/2014/main" id="{F8B59EF9-EF57-4FD5-A7B3-6A3410F7B6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FC8CE87-DAC7-4AEE-9C14-D6E77370DD24}" type="slidenum">
              <a:rPr lang="en-CA" altLang="en-US" sz="1200">
                <a:latin typeface="Tahoma" panose="020B0604030504040204" pitchFamily="34" charset="0"/>
              </a:rPr>
              <a:pPr/>
              <a:t>56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37508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>
            <a:extLst>
              <a:ext uri="{FF2B5EF4-FFF2-40B4-BE49-F238E27FC236}">
                <a16:creationId xmlns:a16="http://schemas.microsoft.com/office/drawing/2014/main" id="{1296B7E0-2FD9-4399-9BC2-B6D159A5260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Notes Placeholder 2">
            <a:extLst>
              <a:ext uri="{FF2B5EF4-FFF2-40B4-BE49-F238E27FC236}">
                <a16:creationId xmlns:a16="http://schemas.microsoft.com/office/drawing/2014/main" id="{85D1D315-239A-415E-BD19-8DBFFAF76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24932" name="Slide Number Placeholder 3">
            <a:extLst>
              <a:ext uri="{FF2B5EF4-FFF2-40B4-BE49-F238E27FC236}">
                <a16:creationId xmlns:a16="http://schemas.microsoft.com/office/drawing/2014/main" id="{D3065CDB-A6FB-48CC-A41C-3ED4C5687F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A78B678-EE5D-4B93-9978-BD891E47096F}" type="slidenum">
              <a:rPr lang="en-CA" altLang="en-US" sz="1200">
                <a:latin typeface="Tahoma" panose="020B0604030504040204" pitchFamily="34" charset="0"/>
              </a:rPr>
              <a:pPr/>
              <a:t>57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9498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>
            <a:extLst>
              <a:ext uri="{FF2B5EF4-FFF2-40B4-BE49-F238E27FC236}">
                <a16:creationId xmlns:a16="http://schemas.microsoft.com/office/drawing/2014/main" id="{C3A7D159-6687-4196-9090-737551E5661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5955" name="Notes Placeholder 2">
            <a:extLst>
              <a:ext uri="{FF2B5EF4-FFF2-40B4-BE49-F238E27FC236}">
                <a16:creationId xmlns:a16="http://schemas.microsoft.com/office/drawing/2014/main" id="{257077B7-6407-4E7A-AA1E-E40A33EE4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25956" name="Slide Number Placeholder 3">
            <a:extLst>
              <a:ext uri="{FF2B5EF4-FFF2-40B4-BE49-F238E27FC236}">
                <a16:creationId xmlns:a16="http://schemas.microsoft.com/office/drawing/2014/main" id="{60232900-8BB2-484E-9D07-0B975C57B0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5EF287E-E22B-4E24-8AB6-9B07B3890B6D}" type="slidenum">
              <a:rPr lang="en-CA" altLang="en-US" sz="1200">
                <a:latin typeface="Tahoma" panose="020B0604030504040204" pitchFamily="34" charset="0"/>
              </a:rPr>
              <a:pPr/>
              <a:t>58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62294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>
            <a:extLst>
              <a:ext uri="{FF2B5EF4-FFF2-40B4-BE49-F238E27FC236}">
                <a16:creationId xmlns:a16="http://schemas.microsoft.com/office/drawing/2014/main" id="{28B07DB9-185C-4AFA-9C25-83681667EBA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6979" name="Notes Placeholder 2">
            <a:extLst>
              <a:ext uri="{FF2B5EF4-FFF2-40B4-BE49-F238E27FC236}">
                <a16:creationId xmlns:a16="http://schemas.microsoft.com/office/drawing/2014/main" id="{C525919D-7CAF-4973-8B7C-55152F82F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26980" name="Slide Number Placeholder 3">
            <a:extLst>
              <a:ext uri="{FF2B5EF4-FFF2-40B4-BE49-F238E27FC236}">
                <a16:creationId xmlns:a16="http://schemas.microsoft.com/office/drawing/2014/main" id="{6C8A91D1-3CB1-47AF-9654-68BD87DCBD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C347169-DFB3-4DDF-B397-7FD31DBAE049}" type="slidenum">
              <a:rPr lang="en-CA" altLang="en-US" sz="1200">
                <a:latin typeface="Tahoma" panose="020B0604030504040204" pitchFamily="34" charset="0"/>
              </a:rPr>
              <a:pPr/>
              <a:t>59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81621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>
            <a:extLst>
              <a:ext uri="{FF2B5EF4-FFF2-40B4-BE49-F238E27FC236}">
                <a16:creationId xmlns:a16="http://schemas.microsoft.com/office/drawing/2014/main" id="{BEBAA61A-851A-485B-9E39-791F0C08438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8003" name="Notes Placeholder 2">
            <a:extLst>
              <a:ext uri="{FF2B5EF4-FFF2-40B4-BE49-F238E27FC236}">
                <a16:creationId xmlns:a16="http://schemas.microsoft.com/office/drawing/2014/main" id="{09041667-89BF-428D-B257-E8745488C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28004" name="Slide Number Placeholder 3">
            <a:extLst>
              <a:ext uri="{FF2B5EF4-FFF2-40B4-BE49-F238E27FC236}">
                <a16:creationId xmlns:a16="http://schemas.microsoft.com/office/drawing/2014/main" id="{5D67E021-2B56-48C1-9429-2EB4331A65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2859784-EFEE-4D3B-99FB-761ABFF33E40}" type="slidenum">
              <a:rPr lang="en-CA" altLang="en-US" sz="1200">
                <a:latin typeface="Tahoma" panose="020B0604030504040204" pitchFamily="34" charset="0"/>
              </a:rPr>
              <a:pPr/>
              <a:t>60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525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>
            <a:extLst>
              <a:ext uri="{FF2B5EF4-FFF2-40B4-BE49-F238E27FC236}">
                <a16:creationId xmlns:a16="http://schemas.microsoft.com/office/drawing/2014/main" id="{C27096B5-0BE5-4B26-870C-9A55D1F7DC2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>
            <a:extLst>
              <a:ext uri="{FF2B5EF4-FFF2-40B4-BE49-F238E27FC236}">
                <a16:creationId xmlns:a16="http://schemas.microsoft.com/office/drawing/2014/main" id="{FEEC65AF-4BE4-4D16-9DF3-8A798CA74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82948" name="Slide Number Placeholder 3">
            <a:extLst>
              <a:ext uri="{FF2B5EF4-FFF2-40B4-BE49-F238E27FC236}">
                <a16:creationId xmlns:a16="http://schemas.microsoft.com/office/drawing/2014/main" id="{62E94034-755C-4170-A7DA-C15152D47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61F3324-5BD9-4004-A0A2-D1A5BEF3818E}" type="slidenum">
              <a:rPr lang="en-CA" altLang="en-US" sz="1200">
                <a:latin typeface="Tahoma" panose="020B0604030504040204" pitchFamily="34" charset="0"/>
              </a:rPr>
              <a:pPr/>
              <a:t>11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19721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>
            <a:extLst>
              <a:ext uri="{FF2B5EF4-FFF2-40B4-BE49-F238E27FC236}">
                <a16:creationId xmlns:a16="http://schemas.microsoft.com/office/drawing/2014/main" id="{ED391155-AF88-4F22-9CFE-24DF8BBD9D0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9027" name="Notes Placeholder 2">
            <a:extLst>
              <a:ext uri="{FF2B5EF4-FFF2-40B4-BE49-F238E27FC236}">
                <a16:creationId xmlns:a16="http://schemas.microsoft.com/office/drawing/2014/main" id="{22BFCD3C-FF09-4C25-B09C-B1DBC5D43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29028" name="Slide Number Placeholder 3">
            <a:extLst>
              <a:ext uri="{FF2B5EF4-FFF2-40B4-BE49-F238E27FC236}">
                <a16:creationId xmlns:a16="http://schemas.microsoft.com/office/drawing/2014/main" id="{EE4C99A4-2BB1-4C9F-8827-CD502D19AA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944C0A5-B14C-48FF-A3F5-D3FBE2989AF9}" type="slidenum">
              <a:rPr lang="en-CA" altLang="en-US" sz="1200">
                <a:latin typeface="Tahoma" panose="020B0604030504040204" pitchFamily="34" charset="0"/>
              </a:rPr>
              <a:pPr/>
              <a:t>61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33420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>
            <a:extLst>
              <a:ext uri="{FF2B5EF4-FFF2-40B4-BE49-F238E27FC236}">
                <a16:creationId xmlns:a16="http://schemas.microsoft.com/office/drawing/2014/main" id="{2CC1A121-681B-41B9-916E-6DB518DE732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0051" name="Notes Placeholder 2">
            <a:extLst>
              <a:ext uri="{FF2B5EF4-FFF2-40B4-BE49-F238E27FC236}">
                <a16:creationId xmlns:a16="http://schemas.microsoft.com/office/drawing/2014/main" id="{7B84489F-DBBC-49A3-BE4F-6399D8A0E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30052" name="Slide Number Placeholder 3">
            <a:extLst>
              <a:ext uri="{FF2B5EF4-FFF2-40B4-BE49-F238E27FC236}">
                <a16:creationId xmlns:a16="http://schemas.microsoft.com/office/drawing/2014/main" id="{481CD706-9FBF-4EF3-9B49-836B5D02C7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67298BF-40EF-4417-A3CF-7A92DE98ADCF}" type="slidenum">
              <a:rPr lang="en-CA" altLang="en-US" sz="1200">
                <a:latin typeface="Tahoma" panose="020B0604030504040204" pitchFamily="34" charset="0"/>
              </a:rPr>
              <a:pPr/>
              <a:t>62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49865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>
            <a:extLst>
              <a:ext uri="{FF2B5EF4-FFF2-40B4-BE49-F238E27FC236}">
                <a16:creationId xmlns:a16="http://schemas.microsoft.com/office/drawing/2014/main" id="{98F03FFC-E92B-4EEA-984C-FE87476F722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1075" name="Notes Placeholder 2">
            <a:extLst>
              <a:ext uri="{FF2B5EF4-FFF2-40B4-BE49-F238E27FC236}">
                <a16:creationId xmlns:a16="http://schemas.microsoft.com/office/drawing/2014/main" id="{6E5F907D-9CDE-4EF7-B159-620C445FA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31076" name="Slide Number Placeholder 3">
            <a:extLst>
              <a:ext uri="{FF2B5EF4-FFF2-40B4-BE49-F238E27FC236}">
                <a16:creationId xmlns:a16="http://schemas.microsoft.com/office/drawing/2014/main" id="{35D84ABF-B4E4-491D-92B5-DF1D90D961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FD114F2-1213-4E18-9D00-27BDE869F2A6}" type="slidenum">
              <a:rPr lang="en-CA" altLang="en-US" sz="1200">
                <a:latin typeface="Tahoma" panose="020B0604030504040204" pitchFamily="34" charset="0"/>
              </a:rPr>
              <a:pPr/>
              <a:t>63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31639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>
            <a:extLst>
              <a:ext uri="{FF2B5EF4-FFF2-40B4-BE49-F238E27FC236}">
                <a16:creationId xmlns:a16="http://schemas.microsoft.com/office/drawing/2014/main" id="{8A52215F-49C1-45E2-84D0-76C1A34AEE1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2099" name="Notes Placeholder 2">
            <a:extLst>
              <a:ext uri="{FF2B5EF4-FFF2-40B4-BE49-F238E27FC236}">
                <a16:creationId xmlns:a16="http://schemas.microsoft.com/office/drawing/2014/main" id="{345698BF-9A95-457F-B725-85DACBBF3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32100" name="Slide Number Placeholder 3">
            <a:extLst>
              <a:ext uri="{FF2B5EF4-FFF2-40B4-BE49-F238E27FC236}">
                <a16:creationId xmlns:a16="http://schemas.microsoft.com/office/drawing/2014/main" id="{B20A2D22-AD00-4DBB-99A5-484111C6DB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C02DCA9-EEDF-47D1-9CED-0148FB88810A}" type="slidenum">
              <a:rPr lang="en-CA" altLang="en-US" sz="1200">
                <a:latin typeface="Tahoma" panose="020B0604030504040204" pitchFamily="34" charset="0"/>
              </a:rPr>
              <a:pPr/>
              <a:t>64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09959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Image Placeholder 1">
            <a:extLst>
              <a:ext uri="{FF2B5EF4-FFF2-40B4-BE49-F238E27FC236}">
                <a16:creationId xmlns:a16="http://schemas.microsoft.com/office/drawing/2014/main" id="{116A9089-0EA9-40DF-BD6B-C1ADDBBEC43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23" name="Notes Placeholder 2">
            <a:extLst>
              <a:ext uri="{FF2B5EF4-FFF2-40B4-BE49-F238E27FC236}">
                <a16:creationId xmlns:a16="http://schemas.microsoft.com/office/drawing/2014/main" id="{CA6D41A1-6F4F-4B3A-8962-5915773D9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33124" name="Slide Number Placeholder 3">
            <a:extLst>
              <a:ext uri="{FF2B5EF4-FFF2-40B4-BE49-F238E27FC236}">
                <a16:creationId xmlns:a16="http://schemas.microsoft.com/office/drawing/2014/main" id="{06E1F36A-DCC5-4948-954F-9BC8FA41CF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1C58CFE-507E-41A8-8E90-BDE95896F029}" type="slidenum">
              <a:rPr lang="en-CA" altLang="en-US" sz="1200">
                <a:latin typeface="Tahoma" panose="020B0604030504040204" pitchFamily="34" charset="0"/>
              </a:rPr>
              <a:pPr/>
              <a:t>65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9695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>
            <a:extLst>
              <a:ext uri="{FF2B5EF4-FFF2-40B4-BE49-F238E27FC236}">
                <a16:creationId xmlns:a16="http://schemas.microsoft.com/office/drawing/2014/main" id="{D52B9A20-1248-403E-82E5-27790220AC5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Notes Placeholder 2">
            <a:extLst>
              <a:ext uri="{FF2B5EF4-FFF2-40B4-BE49-F238E27FC236}">
                <a16:creationId xmlns:a16="http://schemas.microsoft.com/office/drawing/2014/main" id="{77F016D9-BA56-4E29-A6BC-206B7A7C8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34148" name="Slide Number Placeholder 3">
            <a:extLst>
              <a:ext uri="{FF2B5EF4-FFF2-40B4-BE49-F238E27FC236}">
                <a16:creationId xmlns:a16="http://schemas.microsoft.com/office/drawing/2014/main" id="{9FEC9B75-50D4-4AF2-9D18-396C7F5DB1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B97DCCE-D330-4650-B650-141CBA27434F}" type="slidenum">
              <a:rPr lang="en-CA" altLang="en-US" sz="1200">
                <a:latin typeface="Tahoma" panose="020B0604030504040204" pitchFamily="34" charset="0"/>
              </a:rPr>
              <a:pPr/>
              <a:t>66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50075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>
            <a:extLst>
              <a:ext uri="{FF2B5EF4-FFF2-40B4-BE49-F238E27FC236}">
                <a16:creationId xmlns:a16="http://schemas.microsoft.com/office/drawing/2014/main" id="{84A8FC21-4925-4B12-A2B1-9D9204A3CC1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5171" name="Notes Placeholder 2">
            <a:extLst>
              <a:ext uri="{FF2B5EF4-FFF2-40B4-BE49-F238E27FC236}">
                <a16:creationId xmlns:a16="http://schemas.microsoft.com/office/drawing/2014/main" id="{065ACF21-B58E-4A22-A111-8D5FBC098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35172" name="Slide Number Placeholder 3">
            <a:extLst>
              <a:ext uri="{FF2B5EF4-FFF2-40B4-BE49-F238E27FC236}">
                <a16:creationId xmlns:a16="http://schemas.microsoft.com/office/drawing/2014/main" id="{A4298085-47BB-43B3-9755-03A6D39FA6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A7385DD-389E-4E4D-8394-F3AEA75CF8E3}" type="slidenum">
              <a:rPr lang="en-CA" altLang="en-US" sz="1200">
                <a:latin typeface="Tahoma" panose="020B0604030504040204" pitchFamily="34" charset="0"/>
              </a:rPr>
              <a:pPr/>
              <a:t>67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12568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>
            <a:extLst>
              <a:ext uri="{FF2B5EF4-FFF2-40B4-BE49-F238E27FC236}">
                <a16:creationId xmlns:a16="http://schemas.microsoft.com/office/drawing/2014/main" id="{1803DCCA-EAA2-4412-836A-E67C7668C98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6195" name="Notes Placeholder 2">
            <a:extLst>
              <a:ext uri="{FF2B5EF4-FFF2-40B4-BE49-F238E27FC236}">
                <a16:creationId xmlns:a16="http://schemas.microsoft.com/office/drawing/2014/main" id="{EF6B173A-02A7-484C-AC93-748369869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36196" name="Slide Number Placeholder 3">
            <a:extLst>
              <a:ext uri="{FF2B5EF4-FFF2-40B4-BE49-F238E27FC236}">
                <a16:creationId xmlns:a16="http://schemas.microsoft.com/office/drawing/2014/main" id="{BAE4DA6F-1686-4204-96DD-C67474B3D2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A261B81-80FD-4AAC-AC7F-624994A418AF}" type="slidenum">
              <a:rPr lang="en-CA" altLang="en-US" sz="1200">
                <a:latin typeface="Tahoma" panose="020B0604030504040204" pitchFamily="34" charset="0"/>
              </a:rPr>
              <a:pPr/>
              <a:t>68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34071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Slide Image Placeholder 1">
            <a:extLst>
              <a:ext uri="{FF2B5EF4-FFF2-40B4-BE49-F238E27FC236}">
                <a16:creationId xmlns:a16="http://schemas.microsoft.com/office/drawing/2014/main" id="{E027A1C9-82A2-4E7C-877D-488622F0FB4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7219" name="Notes Placeholder 2">
            <a:extLst>
              <a:ext uri="{FF2B5EF4-FFF2-40B4-BE49-F238E27FC236}">
                <a16:creationId xmlns:a16="http://schemas.microsoft.com/office/drawing/2014/main" id="{5199C9A1-12C0-45E5-AD5F-06A3BC13A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37220" name="Slide Number Placeholder 3">
            <a:extLst>
              <a:ext uri="{FF2B5EF4-FFF2-40B4-BE49-F238E27FC236}">
                <a16:creationId xmlns:a16="http://schemas.microsoft.com/office/drawing/2014/main" id="{C0A9FD0B-EDE0-4737-B8D5-09B29FB685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ACC2453-2FA8-4521-B2C0-81C0B1BDE2B3}" type="slidenum">
              <a:rPr lang="en-CA" altLang="en-US" sz="1200">
                <a:latin typeface="Tahoma" panose="020B0604030504040204" pitchFamily="34" charset="0"/>
              </a:rPr>
              <a:pPr/>
              <a:t>69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85004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>
            <a:extLst>
              <a:ext uri="{FF2B5EF4-FFF2-40B4-BE49-F238E27FC236}">
                <a16:creationId xmlns:a16="http://schemas.microsoft.com/office/drawing/2014/main" id="{C54FF151-9709-4AEB-9D0D-75A6F68D8F2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8243" name="Notes Placeholder 2">
            <a:extLst>
              <a:ext uri="{FF2B5EF4-FFF2-40B4-BE49-F238E27FC236}">
                <a16:creationId xmlns:a16="http://schemas.microsoft.com/office/drawing/2014/main" id="{C7442CB1-441F-423B-9B6C-759FD0DF6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38244" name="Slide Number Placeholder 3">
            <a:extLst>
              <a:ext uri="{FF2B5EF4-FFF2-40B4-BE49-F238E27FC236}">
                <a16:creationId xmlns:a16="http://schemas.microsoft.com/office/drawing/2014/main" id="{BF65EAFD-4894-4F29-91DA-371A0AAF7F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C7A4038-9CAB-4EEA-AC63-41EFE4A5856C}" type="slidenum">
              <a:rPr lang="en-CA" altLang="en-US" sz="1200">
                <a:latin typeface="Tahoma" panose="020B0604030504040204" pitchFamily="34" charset="0"/>
              </a:rPr>
              <a:pPr/>
              <a:t>70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672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>
            <a:extLst>
              <a:ext uri="{FF2B5EF4-FFF2-40B4-BE49-F238E27FC236}">
                <a16:creationId xmlns:a16="http://schemas.microsoft.com/office/drawing/2014/main" id="{3D5D8127-B3D8-482D-B1D5-B29DD68976B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>
            <a:extLst>
              <a:ext uri="{FF2B5EF4-FFF2-40B4-BE49-F238E27FC236}">
                <a16:creationId xmlns:a16="http://schemas.microsoft.com/office/drawing/2014/main" id="{0B81B7FC-4ECF-429F-AF4A-7E677346B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83972" name="Slide Number Placeholder 3">
            <a:extLst>
              <a:ext uri="{FF2B5EF4-FFF2-40B4-BE49-F238E27FC236}">
                <a16:creationId xmlns:a16="http://schemas.microsoft.com/office/drawing/2014/main" id="{A0D24848-5688-4249-B897-2DDCCB07EF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7435F03-0F20-4AD2-A69C-F75BF14A1147}" type="slidenum">
              <a:rPr lang="en-CA" altLang="en-US" sz="1200">
                <a:latin typeface="Tahoma" panose="020B0604030504040204" pitchFamily="34" charset="0"/>
              </a:rPr>
              <a:pPr/>
              <a:t>12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61059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lide Image Placeholder 1">
            <a:extLst>
              <a:ext uri="{FF2B5EF4-FFF2-40B4-BE49-F238E27FC236}">
                <a16:creationId xmlns:a16="http://schemas.microsoft.com/office/drawing/2014/main" id="{9659A290-2BCF-43EE-8C5D-A82327D4039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9267" name="Notes Placeholder 2">
            <a:extLst>
              <a:ext uri="{FF2B5EF4-FFF2-40B4-BE49-F238E27FC236}">
                <a16:creationId xmlns:a16="http://schemas.microsoft.com/office/drawing/2014/main" id="{70EED321-5FD7-429E-9B65-A88329496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39268" name="Slide Number Placeholder 3">
            <a:extLst>
              <a:ext uri="{FF2B5EF4-FFF2-40B4-BE49-F238E27FC236}">
                <a16:creationId xmlns:a16="http://schemas.microsoft.com/office/drawing/2014/main" id="{E6F59FB5-79A7-4BD7-8BE7-849346F86E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80C7CDD-F833-4DBD-A8CA-EA137F093A40}" type="slidenum">
              <a:rPr lang="en-CA" altLang="en-US" sz="1200">
                <a:latin typeface="Tahoma" panose="020B0604030504040204" pitchFamily="34" charset="0"/>
              </a:rPr>
              <a:pPr/>
              <a:t>71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12770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Image Placeholder 1">
            <a:extLst>
              <a:ext uri="{FF2B5EF4-FFF2-40B4-BE49-F238E27FC236}">
                <a16:creationId xmlns:a16="http://schemas.microsoft.com/office/drawing/2014/main" id="{50F27DFA-E544-405F-90D9-393F26A0D38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0291" name="Notes Placeholder 2">
            <a:extLst>
              <a:ext uri="{FF2B5EF4-FFF2-40B4-BE49-F238E27FC236}">
                <a16:creationId xmlns:a16="http://schemas.microsoft.com/office/drawing/2014/main" id="{1B9ADA45-CAB6-496F-B8BD-727F54509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40292" name="Slide Number Placeholder 3">
            <a:extLst>
              <a:ext uri="{FF2B5EF4-FFF2-40B4-BE49-F238E27FC236}">
                <a16:creationId xmlns:a16="http://schemas.microsoft.com/office/drawing/2014/main" id="{19C4E9B0-7942-429C-BEB9-76973E9959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2C922D3-9D7F-4E1F-8C94-9B17DD7FB201}" type="slidenum">
              <a:rPr lang="en-CA" altLang="en-US" sz="1200">
                <a:latin typeface="Tahoma" panose="020B0604030504040204" pitchFamily="34" charset="0"/>
              </a:rPr>
              <a:pPr/>
              <a:t>72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48469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Slide Image Placeholder 1">
            <a:extLst>
              <a:ext uri="{FF2B5EF4-FFF2-40B4-BE49-F238E27FC236}">
                <a16:creationId xmlns:a16="http://schemas.microsoft.com/office/drawing/2014/main" id="{1DDD68C1-24B2-4B82-94CC-E4C2FDC217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1315" name="Notes Placeholder 2">
            <a:extLst>
              <a:ext uri="{FF2B5EF4-FFF2-40B4-BE49-F238E27FC236}">
                <a16:creationId xmlns:a16="http://schemas.microsoft.com/office/drawing/2014/main" id="{28B1C59E-16DF-43C8-9200-DA79937C1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41316" name="Slide Number Placeholder 3">
            <a:extLst>
              <a:ext uri="{FF2B5EF4-FFF2-40B4-BE49-F238E27FC236}">
                <a16:creationId xmlns:a16="http://schemas.microsoft.com/office/drawing/2014/main" id="{25152EEF-22A1-4FEB-B8AE-FA2037AB2B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E49742F-CC8C-4579-AA16-FE913A42FE47}" type="slidenum">
              <a:rPr lang="en-CA" altLang="en-US" sz="1200">
                <a:latin typeface="Tahoma" panose="020B0604030504040204" pitchFamily="34" charset="0"/>
              </a:rPr>
              <a:pPr/>
              <a:t>73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09580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Image Placeholder 1">
            <a:extLst>
              <a:ext uri="{FF2B5EF4-FFF2-40B4-BE49-F238E27FC236}">
                <a16:creationId xmlns:a16="http://schemas.microsoft.com/office/drawing/2014/main" id="{883DAC49-D1BE-4A0F-ACC6-0C92939DE45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2339" name="Notes Placeholder 2">
            <a:extLst>
              <a:ext uri="{FF2B5EF4-FFF2-40B4-BE49-F238E27FC236}">
                <a16:creationId xmlns:a16="http://schemas.microsoft.com/office/drawing/2014/main" id="{53F041A4-1643-4818-BC74-E5EB1E18A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42340" name="Slide Number Placeholder 3">
            <a:extLst>
              <a:ext uri="{FF2B5EF4-FFF2-40B4-BE49-F238E27FC236}">
                <a16:creationId xmlns:a16="http://schemas.microsoft.com/office/drawing/2014/main" id="{7CC8F1AC-EE18-4AED-B1B6-73AD872FA5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A394934-2C8D-4744-B1C8-D471BFFC61DA}" type="slidenum">
              <a:rPr lang="en-CA" altLang="en-US" sz="1200">
                <a:latin typeface="Tahoma" panose="020B0604030504040204" pitchFamily="34" charset="0"/>
              </a:rPr>
              <a:pPr/>
              <a:t>74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32891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Slide Image Placeholder 1">
            <a:extLst>
              <a:ext uri="{FF2B5EF4-FFF2-40B4-BE49-F238E27FC236}">
                <a16:creationId xmlns:a16="http://schemas.microsoft.com/office/drawing/2014/main" id="{3482D90A-7601-43E5-B6C6-B028F629E3F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63" name="Notes Placeholder 2">
            <a:extLst>
              <a:ext uri="{FF2B5EF4-FFF2-40B4-BE49-F238E27FC236}">
                <a16:creationId xmlns:a16="http://schemas.microsoft.com/office/drawing/2014/main" id="{FB9ECD9C-3982-4DE9-866E-63DFA2600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43364" name="Slide Number Placeholder 3">
            <a:extLst>
              <a:ext uri="{FF2B5EF4-FFF2-40B4-BE49-F238E27FC236}">
                <a16:creationId xmlns:a16="http://schemas.microsoft.com/office/drawing/2014/main" id="{2E694400-1A69-4991-A27D-CE9CC1128F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CC33D7E-D756-4DB2-B99F-89DA0A3E3448}" type="slidenum">
              <a:rPr lang="en-CA" altLang="en-US" sz="1200">
                <a:latin typeface="Tahoma" panose="020B0604030504040204" pitchFamily="34" charset="0"/>
              </a:rPr>
              <a:pPr/>
              <a:t>75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45977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Image Placeholder 1">
            <a:extLst>
              <a:ext uri="{FF2B5EF4-FFF2-40B4-BE49-F238E27FC236}">
                <a16:creationId xmlns:a16="http://schemas.microsoft.com/office/drawing/2014/main" id="{7E635486-F0C4-4D7B-808F-124F1712BBF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4387" name="Notes Placeholder 2">
            <a:extLst>
              <a:ext uri="{FF2B5EF4-FFF2-40B4-BE49-F238E27FC236}">
                <a16:creationId xmlns:a16="http://schemas.microsoft.com/office/drawing/2014/main" id="{914AE548-7BED-42DA-91B6-A5D3730EF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44388" name="Slide Number Placeholder 3">
            <a:extLst>
              <a:ext uri="{FF2B5EF4-FFF2-40B4-BE49-F238E27FC236}">
                <a16:creationId xmlns:a16="http://schemas.microsoft.com/office/drawing/2014/main" id="{A0ECFC9D-5922-4127-A304-E61E8A27BC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C1ECEE6-14F3-4234-AAC0-B160D16C0622}" type="slidenum">
              <a:rPr lang="en-CA" altLang="en-US" sz="1200">
                <a:latin typeface="Tahoma" panose="020B0604030504040204" pitchFamily="34" charset="0"/>
              </a:rPr>
              <a:pPr/>
              <a:t>76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37570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Slide Image Placeholder 1">
            <a:extLst>
              <a:ext uri="{FF2B5EF4-FFF2-40B4-BE49-F238E27FC236}">
                <a16:creationId xmlns:a16="http://schemas.microsoft.com/office/drawing/2014/main" id="{CB4E24C9-606B-44F3-9B71-46A96F0F24C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5411" name="Notes Placeholder 2">
            <a:extLst>
              <a:ext uri="{FF2B5EF4-FFF2-40B4-BE49-F238E27FC236}">
                <a16:creationId xmlns:a16="http://schemas.microsoft.com/office/drawing/2014/main" id="{11A46F6E-A59D-4EA6-91F0-83345A080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45412" name="Slide Number Placeholder 3">
            <a:extLst>
              <a:ext uri="{FF2B5EF4-FFF2-40B4-BE49-F238E27FC236}">
                <a16:creationId xmlns:a16="http://schemas.microsoft.com/office/drawing/2014/main" id="{80200E6A-C228-4CFF-9465-B92625EFB8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A84BCA2-1A2C-4F7E-B744-02B45249BEDC}" type="slidenum">
              <a:rPr lang="en-CA" altLang="en-US" sz="1200">
                <a:latin typeface="Tahoma" panose="020B0604030504040204" pitchFamily="34" charset="0"/>
              </a:rPr>
              <a:pPr/>
              <a:t>77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92814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Image Placeholder 1">
            <a:extLst>
              <a:ext uri="{FF2B5EF4-FFF2-40B4-BE49-F238E27FC236}">
                <a16:creationId xmlns:a16="http://schemas.microsoft.com/office/drawing/2014/main" id="{34DD8EB1-45EA-426B-ADE3-2D3434F5F03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6435" name="Notes Placeholder 2">
            <a:extLst>
              <a:ext uri="{FF2B5EF4-FFF2-40B4-BE49-F238E27FC236}">
                <a16:creationId xmlns:a16="http://schemas.microsoft.com/office/drawing/2014/main" id="{CC15DB62-8273-497C-8D11-DF22CF917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46436" name="Slide Number Placeholder 3">
            <a:extLst>
              <a:ext uri="{FF2B5EF4-FFF2-40B4-BE49-F238E27FC236}">
                <a16:creationId xmlns:a16="http://schemas.microsoft.com/office/drawing/2014/main" id="{F392B1C8-D50E-4F19-9ADB-A2F33CDE97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592DDA0-0067-4945-9335-537065C48D9D}" type="slidenum">
              <a:rPr lang="en-CA" altLang="en-US" sz="1200">
                <a:latin typeface="Tahoma" panose="020B0604030504040204" pitchFamily="34" charset="0"/>
              </a:rPr>
              <a:pPr/>
              <a:t>78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86704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Slide Image Placeholder 1">
            <a:extLst>
              <a:ext uri="{FF2B5EF4-FFF2-40B4-BE49-F238E27FC236}">
                <a16:creationId xmlns:a16="http://schemas.microsoft.com/office/drawing/2014/main" id="{B4F28158-08CF-49DD-AAAE-C214F87852A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7459" name="Notes Placeholder 2">
            <a:extLst>
              <a:ext uri="{FF2B5EF4-FFF2-40B4-BE49-F238E27FC236}">
                <a16:creationId xmlns:a16="http://schemas.microsoft.com/office/drawing/2014/main" id="{B9A8F054-435C-461B-AF86-42A1F3FA0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47460" name="Slide Number Placeholder 3">
            <a:extLst>
              <a:ext uri="{FF2B5EF4-FFF2-40B4-BE49-F238E27FC236}">
                <a16:creationId xmlns:a16="http://schemas.microsoft.com/office/drawing/2014/main" id="{86226DB4-50D7-43A0-BCA3-2AB382DBF3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D5A715B-8D30-48D3-92C9-1AB0D0C56786}" type="slidenum">
              <a:rPr lang="en-CA" altLang="en-US" sz="1200">
                <a:latin typeface="Tahoma" panose="020B0604030504040204" pitchFamily="34" charset="0"/>
              </a:rPr>
              <a:pPr/>
              <a:t>79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46594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Slide Image Placeholder 1">
            <a:extLst>
              <a:ext uri="{FF2B5EF4-FFF2-40B4-BE49-F238E27FC236}">
                <a16:creationId xmlns:a16="http://schemas.microsoft.com/office/drawing/2014/main" id="{68E12F70-6901-49B5-B59F-3415D8FF251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8483" name="Notes Placeholder 2">
            <a:extLst>
              <a:ext uri="{FF2B5EF4-FFF2-40B4-BE49-F238E27FC236}">
                <a16:creationId xmlns:a16="http://schemas.microsoft.com/office/drawing/2014/main" id="{CB54E831-7EB3-42E6-A56D-9ADE0806B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48484" name="Slide Number Placeholder 3">
            <a:extLst>
              <a:ext uri="{FF2B5EF4-FFF2-40B4-BE49-F238E27FC236}">
                <a16:creationId xmlns:a16="http://schemas.microsoft.com/office/drawing/2014/main" id="{56472B7E-972D-4C7A-ABDA-C821261EBF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FE12F3-3316-46B0-A77E-4D06444987D0}" type="slidenum">
              <a:rPr lang="en-CA" altLang="en-US" sz="1200">
                <a:latin typeface="Tahoma" panose="020B0604030504040204" pitchFamily="34" charset="0"/>
              </a:rPr>
              <a:pPr/>
              <a:t>80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053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>
            <a:extLst>
              <a:ext uri="{FF2B5EF4-FFF2-40B4-BE49-F238E27FC236}">
                <a16:creationId xmlns:a16="http://schemas.microsoft.com/office/drawing/2014/main" id="{0E3EF373-8067-4F14-813F-31D3EC2B47C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>
            <a:extLst>
              <a:ext uri="{FF2B5EF4-FFF2-40B4-BE49-F238E27FC236}">
                <a16:creationId xmlns:a16="http://schemas.microsoft.com/office/drawing/2014/main" id="{2E98221D-DDB0-4ABD-B74B-3B3379804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84996" name="Slide Number Placeholder 3">
            <a:extLst>
              <a:ext uri="{FF2B5EF4-FFF2-40B4-BE49-F238E27FC236}">
                <a16:creationId xmlns:a16="http://schemas.microsoft.com/office/drawing/2014/main" id="{ACCDD8D6-F9AB-4DBE-8C80-ADCEB0A52F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A9A73A0-F0A6-462A-BA60-BF6D9415D43A}" type="slidenum">
              <a:rPr lang="en-CA" altLang="en-US" sz="1200">
                <a:latin typeface="Tahoma" panose="020B0604030504040204" pitchFamily="34" charset="0"/>
              </a:rPr>
              <a:pPr/>
              <a:t>13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4316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>
            <a:extLst>
              <a:ext uri="{FF2B5EF4-FFF2-40B4-BE49-F238E27FC236}">
                <a16:creationId xmlns:a16="http://schemas.microsoft.com/office/drawing/2014/main" id="{7F1C89CE-990C-49FB-827A-595261EC1A5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>
            <a:extLst>
              <a:ext uri="{FF2B5EF4-FFF2-40B4-BE49-F238E27FC236}">
                <a16:creationId xmlns:a16="http://schemas.microsoft.com/office/drawing/2014/main" id="{16E3C0A0-DF89-409E-8199-C91D4547E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86020" name="Slide Number Placeholder 3">
            <a:extLst>
              <a:ext uri="{FF2B5EF4-FFF2-40B4-BE49-F238E27FC236}">
                <a16:creationId xmlns:a16="http://schemas.microsoft.com/office/drawing/2014/main" id="{7DD385A8-6791-4544-9151-7149B55194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C91AB73-E3C7-4EA5-BF08-B52DCA1EF901}" type="slidenum">
              <a:rPr lang="en-CA" altLang="en-US" sz="1200">
                <a:latin typeface="Tahoma" panose="020B0604030504040204" pitchFamily="34" charset="0"/>
              </a:rPr>
              <a:pPr/>
              <a:t>15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481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>
            <a:extLst>
              <a:ext uri="{FF2B5EF4-FFF2-40B4-BE49-F238E27FC236}">
                <a16:creationId xmlns:a16="http://schemas.microsoft.com/office/drawing/2014/main" id="{64F2A517-09E7-44F9-A567-7276AC4ACA7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>
            <a:extLst>
              <a:ext uri="{FF2B5EF4-FFF2-40B4-BE49-F238E27FC236}">
                <a16:creationId xmlns:a16="http://schemas.microsoft.com/office/drawing/2014/main" id="{ACBD1A43-5E8E-46B2-83F4-938AB3F6E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87044" name="Slide Number Placeholder 3">
            <a:extLst>
              <a:ext uri="{FF2B5EF4-FFF2-40B4-BE49-F238E27FC236}">
                <a16:creationId xmlns:a16="http://schemas.microsoft.com/office/drawing/2014/main" id="{FB9B35B4-8F10-4DEB-BFA1-47CF5BB0E8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19F14B9-6C3D-4DE2-87B4-99A91E1C284F}" type="slidenum">
              <a:rPr lang="en-CA" altLang="en-US" sz="1200">
                <a:latin typeface="Tahoma" panose="020B0604030504040204" pitchFamily="34" charset="0"/>
              </a:rPr>
              <a:pPr/>
              <a:t>17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540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83671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616" y="2852936"/>
            <a:ext cx="6656784" cy="2785864"/>
          </a:xfrm>
        </p:spPr>
        <p:txBody>
          <a:bodyPr/>
          <a:lstStyle>
            <a:lvl1pPr marL="0" indent="0" algn="l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888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5263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833438"/>
            <a:ext cx="1944688" cy="5251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3439" y="833438"/>
            <a:ext cx="5681662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2005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440" y="833438"/>
            <a:ext cx="7778750" cy="9969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0860884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304800"/>
            <a:ext cx="8663880" cy="8199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99592" y="1268760"/>
            <a:ext cx="8015808" cy="4752528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745473474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4" y="115892"/>
            <a:ext cx="8043862" cy="11525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00115" y="1412875"/>
            <a:ext cx="3951287" cy="47529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03800" y="1412875"/>
            <a:ext cx="3951288" cy="47529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900115" y="6353179"/>
            <a:ext cx="7578725" cy="460375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478839" y="6356350"/>
            <a:ext cx="630237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DC7412B6-2733-4830-8F51-54A6E1546CE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85425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1" y="260648"/>
            <a:ext cx="7778750" cy="9969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412776"/>
            <a:ext cx="7691438" cy="46721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16127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770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1" y="260648"/>
            <a:ext cx="7778750" cy="9969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2" y="1484784"/>
            <a:ext cx="3768725" cy="460010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9325" y="1484784"/>
            <a:ext cx="3770313" cy="460010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627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229600" cy="56207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980728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00809"/>
            <a:ext cx="4040188" cy="442535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010" y="980728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700809"/>
            <a:ext cx="4041775" cy="442535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834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7778750" cy="7920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913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4859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9526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8541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36330" y="404664"/>
            <a:ext cx="8412133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3568" y="1560142"/>
            <a:ext cx="8064896" cy="4535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1029" name="Text Box 9"/>
          <p:cNvSpPr txBox="1">
            <a:spLocks noChangeArrowheads="1"/>
          </p:cNvSpPr>
          <p:nvPr/>
        </p:nvSpPr>
        <p:spPr bwMode="auto">
          <a:xfrm>
            <a:off x="1488706" y="6216680"/>
            <a:ext cx="7498353" cy="53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algn="r">
              <a:spcBef>
                <a:spcPts val="844"/>
              </a:spcBef>
              <a:defRPr/>
            </a:pPr>
            <a:r>
              <a:rPr lang="en-US" altLang="en-US" dirty="0">
                <a:solidFill>
                  <a:srgbClr val="990000"/>
                </a:solidFill>
                <a:latin typeface="Calibri" panose="020F0502020204030204" pitchFamily="34" charset="0"/>
              </a:rPr>
              <a:t>www.</a:t>
            </a:r>
            <a:r>
              <a:rPr lang="en-US" altLang="en-US" b="1" dirty="0">
                <a:solidFill>
                  <a:srgbClr val="990000"/>
                </a:solidFill>
                <a:latin typeface="Calibri" panose="020F0502020204030204" pitchFamily="34" charset="0"/>
              </a:rPr>
              <a:t>hope</a:t>
            </a:r>
            <a:r>
              <a:rPr lang="en-US" altLang="en-US" dirty="0">
                <a:solidFill>
                  <a:srgbClr val="990000"/>
                </a:solidFill>
                <a:latin typeface="Calibri" panose="020F0502020204030204" pitchFamily="34" charset="0"/>
              </a:rPr>
              <a:t>.ac.uk                                                                                         </a:t>
            </a:r>
            <a:r>
              <a:rPr lang="en-US" altLang="en-US" sz="1200" b="1" dirty="0">
                <a:solidFill>
                  <a:srgbClr val="003366"/>
                </a:solidFill>
                <a:latin typeface="Calibri" panose="020F0502020204030204" pitchFamily="34" charset="0"/>
              </a:rPr>
              <a:t>Faculty of Science</a:t>
            </a:r>
            <a:br>
              <a:rPr lang="en-US" altLang="en-US" sz="1200" b="1" dirty="0">
                <a:solidFill>
                  <a:srgbClr val="003366"/>
                </a:solidFill>
                <a:latin typeface="Calibri" panose="020F0502020204030204" pitchFamily="34" charset="0"/>
              </a:rPr>
            </a:br>
            <a:r>
              <a:rPr lang="en-US" altLang="en-US" sz="1200" b="1" dirty="0">
                <a:solidFill>
                  <a:schemeClr val="tx1"/>
                </a:solidFill>
                <a:latin typeface="Calibri" panose="020F0502020204030204" pitchFamily="34" charset="0"/>
              </a:rPr>
              <a:t>Department of Mathematics and Computer Science</a:t>
            </a:r>
          </a:p>
        </p:txBody>
      </p:sp>
      <p:sp>
        <p:nvSpPr>
          <p:cNvPr id="1030" name="Line 10"/>
          <p:cNvSpPr>
            <a:spLocks noChangeShapeType="1"/>
          </p:cNvSpPr>
          <p:nvPr/>
        </p:nvSpPr>
        <p:spPr bwMode="auto">
          <a:xfrm>
            <a:off x="1488707" y="6236019"/>
            <a:ext cx="7498353" cy="1588"/>
          </a:xfrm>
          <a:prstGeom prst="line">
            <a:avLst/>
          </a:prstGeom>
          <a:noFill/>
          <a:ln w="38160">
            <a:solidFill>
              <a:srgbClr val="99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31" name="Text Box 11"/>
          <p:cNvSpPr txBox="1">
            <a:spLocks noChangeArrowheads="1"/>
          </p:cNvSpPr>
          <p:nvPr/>
        </p:nvSpPr>
        <p:spPr bwMode="auto">
          <a:xfrm rot="-5400000">
            <a:off x="-1320634" y="3802322"/>
            <a:ext cx="3313931" cy="994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ts val="3750"/>
              </a:spcBef>
              <a:defRPr/>
            </a:pPr>
            <a:r>
              <a:rPr lang="en-US" altLang="en-US" sz="6000" b="1" dirty="0">
                <a:solidFill>
                  <a:srgbClr val="FFFFFF"/>
                </a:solidFill>
                <a:latin typeface="Calibri" panose="020F0502020204030204" pitchFamily="34" charset="0"/>
              </a:rPr>
              <a:t>HOPE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49CC02D-39B3-4D10-AB17-514E39AF8BA9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48547" y="6114923"/>
            <a:ext cx="1440160" cy="65354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07" r:id="rId1"/>
    <p:sldLayoutId id="2147484208" r:id="rId2"/>
    <p:sldLayoutId id="2147484209" r:id="rId3"/>
    <p:sldLayoutId id="2147484210" r:id="rId4"/>
    <p:sldLayoutId id="2147484211" r:id="rId5"/>
    <p:sldLayoutId id="2147484212" r:id="rId6"/>
    <p:sldLayoutId id="2147484213" r:id="rId7"/>
    <p:sldLayoutId id="2147484214" r:id="rId8"/>
    <p:sldLayoutId id="2147484215" r:id="rId9"/>
    <p:sldLayoutId id="2147484216" r:id="rId10"/>
    <p:sldLayoutId id="2147484217" r:id="rId11"/>
    <p:sldLayoutId id="2147484218" r:id="rId12"/>
    <p:sldLayoutId id="2147484219" r:id="rId13"/>
    <p:sldLayoutId id="2147484220" r:id="rId14"/>
  </p:sldLayoutIdLst>
  <p:hf hdr="0" dt="0"/>
  <p:txStyles>
    <p:titleStyle>
      <a:lvl1pPr algn="l" defTabSz="336947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700" b="1">
          <a:solidFill>
            <a:srgbClr val="003366"/>
          </a:solidFill>
          <a:latin typeface="Calibri" pitchFamily="34" charset="0"/>
          <a:ea typeface="+mj-ea"/>
          <a:cs typeface="+mj-cs"/>
        </a:defRPr>
      </a:lvl1pPr>
      <a:lvl2pPr algn="l" defTabSz="336947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700" b="1">
          <a:solidFill>
            <a:srgbClr val="003366"/>
          </a:solidFill>
          <a:latin typeface="Calibri" panose="020F0502020204030204" pitchFamily="34" charset="0"/>
          <a:ea typeface="SimSun" charset="0"/>
          <a:cs typeface="SimSun" charset="0"/>
        </a:defRPr>
      </a:lvl2pPr>
      <a:lvl3pPr algn="l" defTabSz="336947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700" b="1">
          <a:solidFill>
            <a:srgbClr val="003366"/>
          </a:solidFill>
          <a:latin typeface="Calibri" panose="020F0502020204030204" pitchFamily="34" charset="0"/>
          <a:ea typeface="SimSun" charset="0"/>
          <a:cs typeface="SimSun" charset="0"/>
        </a:defRPr>
      </a:lvl3pPr>
      <a:lvl4pPr algn="l" defTabSz="336947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700" b="1">
          <a:solidFill>
            <a:srgbClr val="003366"/>
          </a:solidFill>
          <a:latin typeface="Calibri" panose="020F0502020204030204" pitchFamily="34" charset="0"/>
          <a:ea typeface="SimSun" charset="0"/>
          <a:cs typeface="SimSun" charset="0"/>
        </a:defRPr>
      </a:lvl4pPr>
      <a:lvl5pPr algn="l" defTabSz="336947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700" b="1">
          <a:solidFill>
            <a:srgbClr val="003366"/>
          </a:solidFill>
          <a:latin typeface="Calibri" panose="020F0502020204030204" pitchFamily="34" charset="0"/>
          <a:ea typeface="SimSun" charset="0"/>
          <a:cs typeface="SimSun" charset="0"/>
        </a:defRPr>
      </a:lvl5pPr>
      <a:lvl6pPr marL="1885950" indent="-171450" algn="l" defTabSz="336947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700" b="1">
          <a:solidFill>
            <a:srgbClr val="003366"/>
          </a:solidFill>
          <a:latin typeface="Arial" charset="0"/>
          <a:ea typeface="SimSun" charset="0"/>
          <a:cs typeface="SimSun" charset="0"/>
        </a:defRPr>
      </a:lvl6pPr>
      <a:lvl7pPr marL="2228850" indent="-171450" algn="l" defTabSz="336947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700" b="1">
          <a:solidFill>
            <a:srgbClr val="003366"/>
          </a:solidFill>
          <a:latin typeface="Arial" charset="0"/>
          <a:ea typeface="SimSun" charset="0"/>
          <a:cs typeface="SimSun" charset="0"/>
        </a:defRPr>
      </a:lvl7pPr>
      <a:lvl8pPr marL="2571750" indent="-171450" algn="l" defTabSz="336947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700" b="1">
          <a:solidFill>
            <a:srgbClr val="003366"/>
          </a:solidFill>
          <a:latin typeface="Arial" charset="0"/>
          <a:ea typeface="SimSun" charset="0"/>
          <a:cs typeface="SimSun" charset="0"/>
        </a:defRPr>
      </a:lvl8pPr>
      <a:lvl9pPr marL="2914650" indent="-171450" algn="l" defTabSz="336947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700" b="1">
          <a:solidFill>
            <a:srgbClr val="003366"/>
          </a:solidFill>
          <a:latin typeface="Arial" charset="0"/>
          <a:ea typeface="SimSun" charset="0"/>
          <a:cs typeface="SimSun" charset="0"/>
        </a:defRPr>
      </a:lvl9pPr>
    </p:titleStyle>
    <p:bodyStyle>
      <a:lvl1pPr marL="257175" indent="-257175" algn="l" defTabSz="336947" rtl="0" eaLnBrk="0" fontAlgn="base" hangingPunct="0">
        <a:spcBef>
          <a:spcPts val="5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100">
          <a:solidFill>
            <a:srgbClr val="003366"/>
          </a:solidFill>
          <a:latin typeface="Calibri" pitchFamily="34" charset="0"/>
          <a:ea typeface="+mn-ea"/>
          <a:cs typeface="+mn-cs"/>
        </a:defRPr>
      </a:lvl1pPr>
      <a:lvl2pPr marL="557213" indent="-214313" algn="l" defTabSz="336947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1800">
          <a:solidFill>
            <a:srgbClr val="003366"/>
          </a:solidFill>
          <a:latin typeface="Calibri" pitchFamily="34" charset="0"/>
          <a:ea typeface="+mn-ea"/>
          <a:cs typeface="+mn-cs"/>
        </a:defRPr>
      </a:lvl2pPr>
      <a:lvl3pPr marL="857250" indent="-171450" algn="l" defTabSz="336947" rtl="0" eaLnBrk="0" fontAlgn="base" hangingPunct="0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1500">
          <a:solidFill>
            <a:srgbClr val="003366"/>
          </a:solidFill>
          <a:latin typeface="Calibri" pitchFamily="34" charset="0"/>
          <a:ea typeface="+mn-ea"/>
          <a:cs typeface="+mn-cs"/>
        </a:defRPr>
      </a:lvl3pPr>
      <a:lvl4pPr marL="1200150" indent="-171450" algn="l" defTabSz="336947" rtl="0" eaLnBrk="0" fontAlgn="base" hangingPunct="0">
        <a:spcBef>
          <a:spcPts val="33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1500">
          <a:solidFill>
            <a:srgbClr val="003366"/>
          </a:solidFill>
          <a:latin typeface="Calibri" pitchFamily="34" charset="0"/>
          <a:ea typeface="+mn-ea"/>
          <a:cs typeface="+mn-cs"/>
        </a:defRPr>
      </a:lvl4pPr>
      <a:lvl5pPr marL="1543050" indent="-171450" algn="l" defTabSz="336947" rtl="0" eaLnBrk="0" fontAlgn="base" hangingPunct="0">
        <a:spcBef>
          <a:spcPts val="33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1500">
          <a:solidFill>
            <a:srgbClr val="003366"/>
          </a:solidFill>
          <a:latin typeface="Calibri" pitchFamily="34" charset="0"/>
          <a:ea typeface="+mn-ea"/>
          <a:cs typeface="+mn-cs"/>
        </a:defRPr>
      </a:lvl5pPr>
      <a:lvl6pPr marL="1885950" indent="-171450" algn="l" defTabSz="336947" rtl="0" eaLnBrk="1" fontAlgn="base" hangingPunct="1">
        <a:spcBef>
          <a:spcPts val="33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3366"/>
          </a:solidFill>
          <a:latin typeface="+mn-lt"/>
          <a:ea typeface="+mn-ea"/>
          <a:cs typeface="+mn-cs"/>
        </a:defRPr>
      </a:lvl6pPr>
      <a:lvl7pPr marL="2228850" indent="-171450" algn="l" defTabSz="336947" rtl="0" eaLnBrk="1" fontAlgn="base" hangingPunct="1">
        <a:spcBef>
          <a:spcPts val="33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3366"/>
          </a:solidFill>
          <a:latin typeface="+mn-lt"/>
          <a:ea typeface="+mn-ea"/>
          <a:cs typeface="+mn-cs"/>
        </a:defRPr>
      </a:lvl7pPr>
      <a:lvl8pPr marL="2571750" indent="-171450" algn="l" defTabSz="336947" rtl="0" eaLnBrk="1" fontAlgn="base" hangingPunct="1">
        <a:spcBef>
          <a:spcPts val="33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3366"/>
          </a:solidFill>
          <a:latin typeface="+mn-lt"/>
          <a:ea typeface="+mn-ea"/>
          <a:cs typeface="+mn-cs"/>
        </a:defRPr>
      </a:lvl8pPr>
      <a:lvl9pPr marL="2914650" indent="-171450" algn="l" defTabSz="336947" rtl="0" eaLnBrk="1" fontAlgn="base" hangingPunct="1">
        <a:spcBef>
          <a:spcPts val="33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3366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slide" Target="slide15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slide" Target="slide69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" Target="slide68.xm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slide" Target="slide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" Target="slide69.xm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slide" Target="slide7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" Target="slide70.xm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slide" Target="slide2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slide" Target="slide7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slide" Target="slide25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slide" Target="slide3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slide" Target="slide76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slide" Target="slide75.xml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slide" Target="slide34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slide" Target="slide38.xml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slide" Target="slide39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slide" Target="slide40.xm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slide" Target="slide79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slide" Target="slide78.xm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slide" Target="slide4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slide" Target="slide52.xml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slide" Target="slide5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4"/>
          <p:cNvSpPr>
            <a:spLocks noGrp="1"/>
          </p:cNvSpPr>
          <p:nvPr>
            <p:ph type="ctrTitle"/>
          </p:nvPr>
        </p:nvSpPr>
        <p:spPr>
          <a:xfrm>
            <a:off x="684213" y="836613"/>
            <a:ext cx="7772400" cy="1470025"/>
          </a:xfrm>
        </p:spPr>
        <p:txBody>
          <a:bodyPr/>
          <a:lstStyle/>
          <a:p>
            <a:pPr eaLnBrk="1" hangingPunct="1"/>
            <a:r>
              <a:rPr lang="en-GB" altLang="en-US" dirty="0"/>
              <a:t>Object Oriented Programming with C++</a:t>
            </a:r>
            <a:br>
              <a:rPr lang="en-GB" altLang="en-US" dirty="0"/>
            </a:br>
            <a:r>
              <a:rPr lang="en-GB" altLang="en-US" sz="2400" dirty="0">
                <a:solidFill>
                  <a:schemeClr val="tx1"/>
                </a:solidFill>
              </a:rPr>
              <a:t>Iterators, Containers and Generic Algorithms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732266"/>
              </p:ext>
            </p:extLst>
          </p:nvPr>
        </p:nvGraphicFramePr>
        <p:xfrm>
          <a:off x="827088" y="2636838"/>
          <a:ext cx="7200900" cy="107950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3528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2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79500">
                <a:tc>
                  <a:txBody>
                    <a:bodyPr/>
                    <a:lstStyle/>
                    <a:p>
                      <a:r>
                        <a:rPr lang="en-GB" sz="1600" b="0" dirty="0" err="1">
                          <a:solidFill>
                            <a:schemeClr val="tx1"/>
                          </a:solidFill>
                        </a:rPr>
                        <a:t>Dr.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 Neil Buckley</a:t>
                      </a:r>
                    </a:p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FML 408</a:t>
                      </a:r>
                    </a:p>
                  </a:txBody>
                  <a:tcPr marL="91442" marR="91442" marT="45694" marB="4569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2" marR="91442" marT="45694" marB="4569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3138045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BB25A72B-1902-4334-915D-E94E947375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Using Declarations</a:t>
            </a:r>
            <a:endParaRPr lang="en-US" altLang="en-US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BA1F6A33-92EC-4228-A846-72E02585B7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Using declarations allow use of a function or name defined in a namespace:	</a:t>
            </a:r>
          </a:p>
          <a:p>
            <a:endParaRPr lang="en-GB" altLang="en-US" dirty="0"/>
          </a:p>
          <a:p>
            <a:pPr marL="985837" lvl="3" indent="0">
              <a:buNone/>
            </a:pPr>
            <a:r>
              <a:rPr lang="en-GB" altLang="en-US" sz="2400" dirty="0">
                <a:latin typeface="Consolas" panose="020B0609020204030204" pitchFamily="49" charset="0"/>
              </a:rPr>
              <a:t>using ns::fun( );</a:t>
            </a:r>
          </a:p>
          <a:p>
            <a:pPr marL="985837" lvl="3" indent="0">
              <a:buNone/>
            </a:pPr>
            <a:r>
              <a:rPr lang="en-GB" altLang="en-US" sz="2400" dirty="0">
                <a:latin typeface="Consolas" panose="020B0609020204030204" pitchFamily="49" charset="0"/>
              </a:rPr>
              <a:t>using ns::iterator;</a:t>
            </a:r>
          </a:p>
          <a:p>
            <a:pPr marL="985837" lvl="3" indent="0">
              <a:buNone/>
            </a:pPr>
            <a:r>
              <a:rPr lang="en-GB" altLang="en-US" sz="2400" dirty="0">
                <a:latin typeface="Consolas" panose="020B0609020204030204" pitchFamily="49" charset="0"/>
              </a:rPr>
              <a:t>using </a:t>
            </a:r>
            <a:r>
              <a:rPr lang="en-GB" altLang="en-US" sz="2400" dirty="0" err="1">
                <a:latin typeface="Consolas" panose="020B0609020204030204" pitchFamily="49" charset="0"/>
              </a:rPr>
              <a:t>std</a:t>
            </a:r>
            <a:r>
              <a:rPr lang="en-GB" altLang="en-US" sz="2400" dirty="0">
                <a:latin typeface="Consolas" panose="020B0609020204030204" pitchFamily="49" charset="0"/>
              </a:rPr>
              <a:t>::vector;</a:t>
            </a:r>
          </a:p>
          <a:p>
            <a:pPr marL="985837" lvl="3" indent="0">
              <a:buNone/>
            </a:pPr>
            <a:r>
              <a:rPr lang="en-GB" altLang="en-US" sz="2400" dirty="0">
                <a:latin typeface="Consolas" panose="020B0609020204030204" pitchFamily="49" charset="0"/>
              </a:rPr>
              <a:t>using </a:t>
            </a:r>
            <a:r>
              <a:rPr lang="en-GB" altLang="en-US" sz="2400" dirty="0" err="1">
                <a:latin typeface="Consolas" panose="020B0609020204030204" pitchFamily="49" charset="0"/>
              </a:rPr>
              <a:t>std</a:t>
            </a:r>
            <a:r>
              <a:rPr lang="en-GB" altLang="en-US" sz="2400" dirty="0">
                <a:latin typeface="Consolas" panose="020B0609020204030204" pitchFamily="49" charset="0"/>
              </a:rPr>
              <a:t>::vector&lt;</a:t>
            </a:r>
            <a:r>
              <a:rPr lang="en-GB" altLang="en-US" sz="2400" dirty="0" err="1">
                <a:latin typeface="Consolas" panose="020B0609020204030204" pitchFamily="49" charset="0"/>
              </a:rPr>
              <a:t>int</a:t>
            </a:r>
            <a:r>
              <a:rPr lang="en-GB" altLang="en-US" sz="2400" dirty="0">
                <a:latin typeface="Consolas" panose="020B0609020204030204" pitchFamily="49" charset="0"/>
              </a:rPr>
              <a:t>&gt;::iterator;</a:t>
            </a:r>
          </a:p>
        </p:txBody>
      </p:sp>
    </p:spTree>
    <p:extLst>
      <p:ext uri="{BB962C8B-B14F-4D97-AF65-F5344CB8AC3E}">
        <p14:creationId xmlns:p14="http://schemas.microsoft.com/office/powerpoint/2010/main" val="3426940281"/>
      </p:ext>
    </p:extLst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7E02EFD2-BD36-44C1-82FD-21B8468BE8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Iterator Basics</a:t>
            </a:r>
            <a:endParaRPr lang="en-US" altLang="en-US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ABE3B4CE-30D7-449E-B443-A79916B521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/>
              <a:t>An iterator is a generalization of pointer</a:t>
            </a:r>
          </a:p>
          <a:p>
            <a:pPr lvl="1"/>
            <a:r>
              <a:rPr lang="en-GB" altLang="en-US"/>
              <a:t>Not a pointer but usually implemented using  pointers </a:t>
            </a:r>
          </a:p>
          <a:p>
            <a:pPr lvl="1"/>
            <a:r>
              <a:rPr lang="en-GB" altLang="en-US"/>
              <a:t>The pointer operations may be overloaded for behavior appropriate for the container internals</a:t>
            </a:r>
          </a:p>
          <a:p>
            <a:pPr lvl="1"/>
            <a:r>
              <a:rPr lang="en-GB" altLang="en-US"/>
              <a:t>Treating iterators as pointers typically is OK.</a:t>
            </a:r>
          </a:p>
          <a:p>
            <a:pPr lvl="1"/>
            <a:r>
              <a:rPr lang="en-GB" altLang="en-US"/>
              <a:t>Each container defines an appropriate iterator type.</a:t>
            </a:r>
          </a:p>
          <a:p>
            <a:pPr lvl="1"/>
            <a:r>
              <a:rPr lang="en-GB" altLang="en-US"/>
              <a:t>Operations are consistent across all iterator types.</a:t>
            </a:r>
          </a:p>
        </p:txBody>
      </p:sp>
    </p:spTree>
    <p:extLst>
      <p:ext uri="{BB962C8B-B14F-4D97-AF65-F5344CB8AC3E}">
        <p14:creationId xmlns:p14="http://schemas.microsoft.com/office/powerpoint/2010/main" val="637439078"/>
      </p:ext>
    </p:extLst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EE1221A-05DB-4B2E-AD98-7C652C2EE3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Basic Iterator Operations</a:t>
            </a:r>
            <a:endParaRPr lang="en-US" altLang="en-US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A5CA0C32-57DA-4028-948D-0F5B826A9E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Basic operations shared by all iterator types </a:t>
            </a:r>
          </a:p>
          <a:p>
            <a:pPr lvl="1"/>
            <a:r>
              <a:rPr lang="en-GB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++</a:t>
            </a:r>
            <a:r>
              <a:rPr lang="en-GB" altLang="en-US" dirty="0"/>
              <a:t> (pre- and postfix) to advance to the next data item</a:t>
            </a:r>
          </a:p>
          <a:p>
            <a:pPr lvl="1"/>
            <a:r>
              <a:rPr lang="en-GB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==</a:t>
            </a:r>
            <a:r>
              <a:rPr lang="en-GB" altLang="en-US" dirty="0"/>
              <a:t> and </a:t>
            </a:r>
            <a:r>
              <a:rPr lang="en-GB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!=</a:t>
            </a:r>
            <a:r>
              <a:rPr lang="en-GB" altLang="en-US" dirty="0"/>
              <a:t> operators to test whether two iterators point to the same data item</a:t>
            </a:r>
          </a:p>
          <a:p>
            <a:pPr lvl="1"/>
            <a:r>
              <a:rPr lang="en-GB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GB" altLang="en-US" dirty="0"/>
              <a:t> dereferencing operator provides data item access </a:t>
            </a:r>
          </a:p>
          <a:p>
            <a:pPr lvl="1"/>
            <a:r>
              <a:rPr lang="en-GB" alt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c.begin</a:t>
            </a:r>
            <a:r>
              <a:rPr lang="en-GB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( ) </a:t>
            </a:r>
            <a:r>
              <a:rPr lang="en-GB" altLang="en-US" dirty="0"/>
              <a:t>returns an iterator pointing to the first element of container c</a:t>
            </a:r>
          </a:p>
          <a:p>
            <a:pPr lvl="1"/>
            <a:r>
              <a:rPr lang="en-GB" alt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c.end</a:t>
            </a:r>
            <a:r>
              <a:rPr lang="en-GB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( ) </a:t>
            </a:r>
            <a:r>
              <a:rPr lang="en-GB" altLang="en-US" dirty="0"/>
              <a:t>returns an iterator pointing past the last element of container c. Analogous to the null pointer. Unlike the null pointer, you can apply -- to the iterator returned by </a:t>
            </a:r>
            <a:r>
              <a:rPr lang="en-GB" altLang="en-US" dirty="0" err="1"/>
              <a:t>c.end</a:t>
            </a:r>
            <a:r>
              <a:rPr lang="en-GB" altLang="en-US" dirty="0"/>
              <a:t>( ) to get an iterator pointing to last element in the container. </a:t>
            </a:r>
          </a:p>
        </p:txBody>
      </p:sp>
    </p:spTree>
    <p:extLst>
      <p:ext uri="{BB962C8B-B14F-4D97-AF65-F5344CB8AC3E}">
        <p14:creationId xmlns:p14="http://schemas.microsoft.com/office/powerpoint/2010/main" val="2859792213"/>
      </p:ext>
    </p:extLst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9C674577-6F4D-4736-A127-D17341D097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More Iterator Operations</a:t>
            </a:r>
            <a:endParaRPr lang="en-US" altLang="en-US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A405C549-2953-4028-90B2-A97FBC0232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>
                <a:solidFill>
                  <a:srgbClr val="C00000"/>
                </a:solidFill>
                <a:latin typeface="Consolas" panose="020B0609020204030204" pitchFamily="49" charset="0"/>
              </a:rPr>
              <a:t>--</a:t>
            </a:r>
            <a:r>
              <a:rPr lang="en-GB" altLang="en-US" dirty="0"/>
              <a:t> (pre- and postfix) moves to previous data item Available to some kinds of iterators.</a:t>
            </a:r>
          </a:p>
          <a:p>
            <a:r>
              <a:rPr lang="en-GB" altLang="en-US" dirty="0">
                <a:solidFill>
                  <a:srgbClr val="C00000"/>
                </a:solidFill>
                <a:latin typeface="Consolas" panose="020B0609020204030204" pitchFamily="49" charset="0"/>
              </a:rPr>
              <a:t>*</a:t>
            </a:r>
            <a:r>
              <a:rPr lang="en-GB" altLang="en-US" dirty="0"/>
              <a:t>p access may be read-only or read-write depending on the container and the definition of the iterator p.</a:t>
            </a:r>
          </a:p>
          <a:p>
            <a:r>
              <a:rPr lang="en-GB" altLang="en-US" dirty="0"/>
              <a:t>STL containers define iterator types appropriate to the container internals. </a:t>
            </a:r>
          </a:p>
          <a:p>
            <a:r>
              <a:rPr lang="en-GB" altLang="en-US" dirty="0"/>
              <a:t>Some containers provide read-only iterators`</a:t>
            </a:r>
          </a:p>
        </p:txBody>
      </p:sp>
    </p:spTree>
    <p:extLst>
      <p:ext uri="{BB962C8B-B14F-4D97-AF65-F5344CB8AC3E}">
        <p14:creationId xmlns:p14="http://schemas.microsoft.com/office/powerpoint/2010/main" val="389262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2F023-6347-4BF6-8D50-88808E99B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With Iterators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347FB-38A1-49D6-87FC-3E903433F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vector&lt;char&gt; c;</a:t>
            </a:r>
          </a:p>
          <a:p>
            <a:pPr marL="0" indent="0">
              <a:buNone/>
            </a:pPr>
            <a:r>
              <a:rPr lang="en-GB" dirty="0" err="1">
                <a:latin typeface="Consolas" panose="020B0609020204030204" pitchFamily="49" charset="0"/>
              </a:rPr>
              <a:t>c.push_back</a:t>
            </a:r>
            <a:r>
              <a:rPr lang="en-GB" dirty="0">
                <a:latin typeface="Consolas" panose="020B0609020204030204" pitchFamily="49" charset="0"/>
              </a:rPr>
              <a:t>('A');</a:t>
            </a:r>
          </a:p>
          <a:p>
            <a:pPr marL="0" indent="0">
              <a:buNone/>
            </a:pPr>
            <a:r>
              <a:rPr lang="en-GB" dirty="0" err="1">
                <a:latin typeface="Consolas" panose="020B0609020204030204" pitchFamily="49" charset="0"/>
              </a:rPr>
              <a:t>c.push_back</a:t>
            </a:r>
            <a:r>
              <a:rPr lang="en-GB" dirty="0">
                <a:latin typeface="Consolas" panose="020B0609020204030204" pitchFamily="49" charset="0"/>
              </a:rPr>
              <a:t>('B');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vector&lt;char&gt;::iterator </a:t>
            </a:r>
            <a:r>
              <a:rPr lang="en-GB" dirty="0" err="1">
                <a:latin typeface="Consolas" panose="020B0609020204030204" pitchFamily="49" charset="0"/>
              </a:rPr>
              <a:t>i</a:t>
            </a:r>
            <a:r>
              <a:rPr lang="en-GB" dirty="0">
                <a:latin typeface="Consolas" panose="020B0609020204030204" pitchFamily="49" charset="0"/>
              </a:rPr>
              <a:t> = </a:t>
            </a:r>
            <a:r>
              <a:rPr lang="en-GB" dirty="0" err="1">
                <a:latin typeface="Consolas" panose="020B0609020204030204" pitchFamily="49" charset="0"/>
              </a:rPr>
              <a:t>c.begin</a:t>
            </a:r>
            <a:r>
              <a:rPr lang="en-GB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cout &lt;&lt; c[1] &lt;&lt; </a:t>
            </a:r>
            <a:r>
              <a:rPr lang="en-GB" dirty="0" err="1">
                <a:latin typeface="Consolas" panose="020B0609020204030204" pitchFamily="49" charset="0"/>
              </a:rPr>
              <a:t>endl</a:t>
            </a:r>
            <a:r>
              <a:rPr lang="en-GB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cout &lt;&lt; *(</a:t>
            </a:r>
            <a:r>
              <a:rPr lang="en-GB" dirty="0" err="1">
                <a:latin typeface="Consolas" panose="020B0609020204030204" pitchFamily="49" charset="0"/>
              </a:rPr>
              <a:t>i</a:t>
            </a:r>
            <a:r>
              <a:rPr lang="en-GB" dirty="0">
                <a:latin typeface="Consolas" panose="020B0609020204030204" pitchFamily="49" charset="0"/>
              </a:rPr>
              <a:t>) &lt;&lt; </a:t>
            </a:r>
            <a:r>
              <a:rPr lang="en-GB" dirty="0" err="1">
                <a:latin typeface="Consolas" panose="020B0609020204030204" pitchFamily="49" charset="0"/>
              </a:rPr>
              <a:t>endl</a:t>
            </a:r>
            <a:r>
              <a:rPr lang="en-GB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return 0;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71FF77-E494-46D7-8111-7CBB3C0C4B53}"/>
              </a:ext>
            </a:extLst>
          </p:cNvPr>
          <p:cNvSpPr/>
          <p:nvPr/>
        </p:nvSpPr>
        <p:spPr bwMode="auto">
          <a:xfrm>
            <a:off x="7238183" y="260648"/>
            <a:ext cx="1584176" cy="136815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449263">
              <a:buClr>
                <a:srgbClr val="000000"/>
              </a:buClr>
              <a:buSzPct val="100000"/>
            </a:pPr>
            <a:r>
              <a:rPr lang="en-GB" u="sng" dirty="0">
                <a:solidFill>
                  <a:schemeClr val="tx1"/>
                </a:solidFill>
                <a:latin typeface="Arial" charset="0"/>
              </a:rPr>
              <a:t>Output</a:t>
            </a:r>
          </a:p>
          <a:p>
            <a:pPr defTabSz="449263">
              <a:buClr>
                <a:srgbClr val="000000"/>
              </a:buClr>
              <a:buSzPct val="100000"/>
            </a:pPr>
            <a:endParaRPr lang="en-GB" dirty="0">
              <a:solidFill>
                <a:schemeClr val="tx1"/>
              </a:solidFill>
              <a:latin typeface="Arial" charset="0"/>
            </a:endParaRPr>
          </a:p>
          <a:p>
            <a:pPr defTabSz="449263">
              <a:buClr>
                <a:srgbClr val="000000"/>
              </a:buClr>
              <a:buSzPct val="100000"/>
            </a:pPr>
            <a:r>
              <a:rPr lang="en-GB" dirty="0">
                <a:solidFill>
                  <a:schemeClr val="tx1"/>
                </a:solidFill>
                <a:latin typeface="Arial" charset="0"/>
              </a:rPr>
              <a:t>B</a:t>
            </a:r>
          </a:p>
          <a:p>
            <a:pPr defTabSz="449263">
              <a:buClr>
                <a:srgbClr val="000000"/>
              </a:buClr>
              <a:buSzPct val="100000"/>
            </a:pPr>
            <a:r>
              <a:rPr lang="en-GB" dirty="0">
                <a:solidFill>
                  <a:schemeClr val="tx1"/>
                </a:solidFill>
                <a:latin typeface="Arial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224244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4F972E57-1F4F-426A-BEBD-3D4E29AD56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Kinds of Iterators	</a:t>
            </a:r>
            <a:endParaRPr lang="en-US" alt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0BCA43AC-1675-47DE-BBF8-3458E1933B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altLang="en-US"/>
              <a:t>Forward iterators provide the basic operations</a:t>
            </a:r>
          </a:p>
          <a:p>
            <a:pPr lvl="1"/>
            <a:r>
              <a:rPr lang="en-GB" altLang="en-US"/>
              <a:t>Bidirectional iterators provide the basic operations and the -- operators (pre- and postfix) to move to the previous data item. </a:t>
            </a:r>
          </a:p>
          <a:p>
            <a:pPr lvl="1"/>
            <a:r>
              <a:rPr lang="en-GB" altLang="en-US"/>
              <a:t>Random access iterators provide </a:t>
            </a:r>
          </a:p>
          <a:p>
            <a:pPr lvl="2"/>
            <a:r>
              <a:rPr lang="en-GB" altLang="en-US"/>
              <a:t>The basic operations and –</a:t>
            </a:r>
          </a:p>
          <a:p>
            <a:pPr lvl="2"/>
            <a:r>
              <a:rPr lang="en-GB" altLang="en-US"/>
              <a:t>Indexing p[2] returns the third element in the container</a:t>
            </a:r>
          </a:p>
          <a:p>
            <a:pPr lvl="2"/>
            <a:r>
              <a:rPr lang="en-GB" altLang="en-US"/>
              <a:t>Iterator arithmetic p + 2 returns an iterator to the third element in the container</a:t>
            </a:r>
          </a:p>
        </p:txBody>
      </p:sp>
    </p:spTree>
    <p:extLst>
      <p:ext uri="{BB962C8B-B14F-4D97-AF65-F5344CB8AC3E}">
        <p14:creationId xmlns:p14="http://schemas.microsoft.com/office/powerpoint/2010/main" val="814644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2F023-6347-4BF6-8D50-88808E99B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With Iterators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347FB-38A1-49D6-87FC-3E903433F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vector&lt;char&gt; c;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for (</a:t>
            </a:r>
            <a:r>
              <a:rPr lang="en-GB" dirty="0" err="1">
                <a:latin typeface="Consolas" panose="020B0609020204030204" pitchFamily="49" charset="0"/>
              </a:rPr>
              <a:t>int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i</a:t>
            </a:r>
            <a:r>
              <a:rPr lang="en-GB" dirty="0">
                <a:latin typeface="Consolas" panose="020B0609020204030204" pitchFamily="49" charset="0"/>
              </a:rPr>
              <a:t>=65; </a:t>
            </a:r>
            <a:r>
              <a:rPr lang="en-GB" dirty="0" err="1">
                <a:latin typeface="Consolas" panose="020B0609020204030204" pitchFamily="49" charset="0"/>
              </a:rPr>
              <a:t>i</a:t>
            </a:r>
            <a:r>
              <a:rPr lang="en-GB" dirty="0">
                <a:latin typeface="Consolas" panose="020B0609020204030204" pitchFamily="49" charset="0"/>
              </a:rPr>
              <a:t>&lt;65+26; </a:t>
            </a:r>
            <a:r>
              <a:rPr lang="en-GB" dirty="0" err="1">
                <a:latin typeface="Consolas" panose="020B0609020204030204" pitchFamily="49" charset="0"/>
              </a:rPr>
              <a:t>i</a:t>
            </a:r>
            <a:r>
              <a:rPr lang="en-GB" dirty="0">
                <a:latin typeface="Consolas" panose="020B0609020204030204" pitchFamily="49" charset="0"/>
              </a:rPr>
              <a:t>++)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	</a:t>
            </a:r>
            <a:r>
              <a:rPr lang="en-GB" dirty="0" err="1">
                <a:latin typeface="Consolas" panose="020B0609020204030204" pitchFamily="49" charset="0"/>
              </a:rPr>
              <a:t>c.push_back</a:t>
            </a:r>
            <a:r>
              <a:rPr lang="en-GB" dirty="0">
                <a:latin typeface="Consolas" panose="020B0609020204030204" pitchFamily="49" charset="0"/>
              </a:rPr>
              <a:t>(</a:t>
            </a:r>
            <a:r>
              <a:rPr lang="en-GB" dirty="0" err="1">
                <a:latin typeface="Consolas" panose="020B0609020204030204" pitchFamily="49" charset="0"/>
              </a:rPr>
              <a:t>i</a:t>
            </a:r>
            <a:r>
              <a:rPr lang="en-GB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vector&lt;char&gt;::iterator </a:t>
            </a:r>
            <a:r>
              <a:rPr lang="en-GB" dirty="0" err="1">
                <a:latin typeface="Consolas" panose="020B0609020204030204" pitchFamily="49" charset="0"/>
              </a:rPr>
              <a:t>i</a:t>
            </a:r>
            <a:r>
              <a:rPr lang="en-GB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for (</a:t>
            </a:r>
            <a:r>
              <a:rPr lang="en-GB" dirty="0" err="1">
                <a:latin typeface="Consolas" panose="020B0609020204030204" pitchFamily="49" charset="0"/>
              </a:rPr>
              <a:t>i</a:t>
            </a:r>
            <a:r>
              <a:rPr lang="en-GB" dirty="0">
                <a:latin typeface="Consolas" panose="020B0609020204030204" pitchFamily="49" charset="0"/>
              </a:rPr>
              <a:t> = </a:t>
            </a:r>
            <a:r>
              <a:rPr lang="en-GB" dirty="0" err="1">
                <a:latin typeface="Consolas" panose="020B0609020204030204" pitchFamily="49" charset="0"/>
              </a:rPr>
              <a:t>c.begin</a:t>
            </a:r>
            <a:r>
              <a:rPr lang="en-GB" dirty="0">
                <a:latin typeface="Consolas" panose="020B0609020204030204" pitchFamily="49" charset="0"/>
              </a:rPr>
              <a:t>(); </a:t>
            </a:r>
            <a:r>
              <a:rPr lang="en-GB" dirty="0" err="1">
                <a:latin typeface="Consolas" panose="020B0609020204030204" pitchFamily="49" charset="0"/>
              </a:rPr>
              <a:t>i</a:t>
            </a:r>
            <a:r>
              <a:rPr lang="en-GB" dirty="0">
                <a:latin typeface="Consolas" panose="020B0609020204030204" pitchFamily="49" charset="0"/>
              </a:rPr>
              <a:t> != </a:t>
            </a:r>
            <a:r>
              <a:rPr lang="en-GB" dirty="0" err="1">
                <a:latin typeface="Consolas" panose="020B0609020204030204" pitchFamily="49" charset="0"/>
              </a:rPr>
              <a:t>c.end</a:t>
            </a:r>
            <a:r>
              <a:rPr lang="en-GB" dirty="0">
                <a:latin typeface="Consolas" panose="020B0609020204030204" pitchFamily="49" charset="0"/>
              </a:rPr>
              <a:t>(); </a:t>
            </a:r>
            <a:r>
              <a:rPr lang="en-GB" dirty="0" err="1">
                <a:latin typeface="Consolas" panose="020B0609020204030204" pitchFamily="49" charset="0"/>
              </a:rPr>
              <a:t>i</a:t>
            </a:r>
            <a:r>
              <a:rPr lang="en-GB" dirty="0">
                <a:latin typeface="Consolas" panose="020B0609020204030204" pitchFamily="49" charset="0"/>
              </a:rPr>
              <a:t>++)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	cout &lt;&lt; *(</a:t>
            </a:r>
            <a:r>
              <a:rPr lang="en-GB" dirty="0" err="1">
                <a:latin typeface="Consolas" panose="020B0609020204030204" pitchFamily="49" charset="0"/>
              </a:rPr>
              <a:t>i</a:t>
            </a:r>
            <a:r>
              <a:rPr lang="en-GB" dirty="0">
                <a:latin typeface="Consolas" panose="020B0609020204030204" pitchFamily="49" charset="0"/>
              </a:rPr>
              <a:t>) &lt;&lt; ",";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return 0;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71FF77-E494-46D7-8111-7CBB3C0C4B53}"/>
              </a:ext>
            </a:extLst>
          </p:cNvPr>
          <p:cNvSpPr/>
          <p:nvPr/>
        </p:nvSpPr>
        <p:spPr bwMode="auto">
          <a:xfrm>
            <a:off x="3059832" y="5076776"/>
            <a:ext cx="5760640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449263">
              <a:buClr>
                <a:srgbClr val="000000"/>
              </a:buClr>
              <a:buSzPct val="100000"/>
            </a:pPr>
            <a:r>
              <a:rPr lang="en-GB" u="sng" dirty="0">
                <a:solidFill>
                  <a:schemeClr val="tx1"/>
                </a:solidFill>
                <a:latin typeface="Arial" charset="0"/>
              </a:rPr>
              <a:t>Output</a:t>
            </a:r>
          </a:p>
          <a:p>
            <a:pPr algn="ctr" defTabSz="449263">
              <a:buClr>
                <a:srgbClr val="000000"/>
              </a:buClr>
              <a:buSzPct val="100000"/>
            </a:pPr>
            <a:endParaRPr lang="en-GB" u="sng" dirty="0">
              <a:solidFill>
                <a:schemeClr val="tx1"/>
              </a:solidFill>
              <a:latin typeface="Arial" charset="0"/>
            </a:endParaRPr>
          </a:p>
          <a:p>
            <a:pPr algn="ctr" defTabSz="449263">
              <a:buClr>
                <a:srgbClr val="000000"/>
              </a:buClr>
              <a:buSzPct val="100000"/>
            </a:pPr>
            <a:r>
              <a:rPr lang="pt-BR" dirty="0">
                <a:solidFill>
                  <a:schemeClr val="tx1"/>
                </a:solidFill>
                <a:latin typeface="Arial" charset="0"/>
              </a:rPr>
              <a:t>A,B,C,D,E,F,G,H,I,J,K,L,M,N,O,P,Q,R,S,T,U,V,W,X,Y,Z,</a:t>
            </a:r>
            <a:endParaRPr lang="en-GB" dirty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421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143C33A1-DB10-4B77-A3F8-49B03A5B7E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Constant and Mutable Iterators</a:t>
            </a:r>
            <a:endParaRPr lang="en-US" altLang="en-US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6266471F-9DBA-49C0-B7E5-97DE50AECD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/>
              <a:t>Categories of  iterator divide into constant and mutable iterator.</a:t>
            </a:r>
          </a:p>
          <a:p>
            <a:pPr lvl="1"/>
            <a:r>
              <a:rPr lang="en-GB" altLang="en-US"/>
              <a:t>Constant Iterator cp does not allow assigning element at p </a:t>
            </a:r>
          </a:p>
          <a:p>
            <a:pPr lvl="1"/>
            <a:r>
              <a:rPr lang="en-GB" altLang="en-US"/>
              <a:t>	using std::vector&lt;int&gt;::const_iterator;</a:t>
            </a:r>
          </a:p>
          <a:p>
            <a:pPr lvl="1"/>
            <a:r>
              <a:rPr lang="en-GB" altLang="en-US"/>
              <a:t>   const_iterator cp = v.begin( );</a:t>
            </a:r>
          </a:p>
          <a:p>
            <a:pPr lvl="1"/>
            <a:r>
              <a:rPr lang="en-GB" altLang="en-US"/>
              <a:t>   *cp = something; // illegal</a:t>
            </a:r>
          </a:p>
          <a:p>
            <a:pPr lvl="1"/>
            <a:r>
              <a:rPr lang="en-GB" altLang="en-US"/>
              <a:t>Mutable iterator p does allow changing the element at p.</a:t>
            </a:r>
          </a:p>
          <a:p>
            <a:pPr lvl="1"/>
            <a:r>
              <a:rPr lang="en-GB" altLang="en-US"/>
              <a:t>   using std::vector&lt;int&gt;::iterator;</a:t>
            </a:r>
          </a:p>
          <a:p>
            <a:pPr lvl="1"/>
            <a:r>
              <a:rPr lang="en-GB" altLang="en-US"/>
              <a:t>   iterator p = v.begin( );</a:t>
            </a:r>
          </a:p>
          <a:p>
            <a:pPr lvl="1"/>
            <a:r>
              <a:rPr lang="en-GB" altLang="en-US"/>
              <a:t>   *p = something; // OK</a:t>
            </a:r>
          </a:p>
        </p:txBody>
      </p:sp>
    </p:spTree>
    <p:extLst>
      <p:ext uri="{BB962C8B-B14F-4D97-AF65-F5344CB8AC3E}">
        <p14:creationId xmlns:p14="http://schemas.microsoft.com/office/powerpoint/2010/main" val="148628261"/>
      </p:ext>
    </p:extLst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E0C90BF0-23B2-452E-A3B2-9A2630F0B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auto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68811-4309-424D-AB84-26212556D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C++11 auto keyword can simplify variable declarations for iterators, e.g. instead of:</a:t>
            </a:r>
          </a:p>
          <a:p>
            <a:endParaRPr lang="en-US"/>
          </a:p>
          <a:p>
            <a:pPr lvl="1"/>
            <a:r>
              <a:rPr lang="en-US"/>
              <a:t>vector&lt;int&gt;::iterator p = v.begin();</a:t>
            </a:r>
          </a:p>
          <a:p>
            <a:pPr lvl="1"/>
            <a:endParaRPr lang="en-US"/>
          </a:p>
          <a:p>
            <a:r>
              <a:rPr lang="en-US"/>
              <a:t>We simply use:</a:t>
            </a:r>
          </a:p>
          <a:p>
            <a:endParaRPr lang="en-US"/>
          </a:p>
          <a:p>
            <a:pPr lvl="1"/>
            <a:r>
              <a:rPr lang="en-US"/>
              <a:t>auto p = v.begin();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2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8AEE3619-92C9-4008-AEE5-A0E150D1F2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Reverse Iterators</a:t>
            </a:r>
            <a:endParaRPr lang="en-US" altLang="en-US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615CD763-AEC9-4F22-AE0B-B9FFFF1EDC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/>
              <a:t>A reverse iterator enables cycling through a container from the end to the beginning. Reverse iterators reverse the more usual behavior of ++ and – </a:t>
            </a:r>
          </a:p>
          <a:p>
            <a:r>
              <a:rPr lang="en-GB" altLang="en-US"/>
              <a:t>rp-- moves the reverse iterator rp towards the beginning of the container.</a:t>
            </a:r>
          </a:p>
          <a:p>
            <a:r>
              <a:rPr lang="en-GB" altLang="en-US"/>
              <a:t>rp++ moves the reverse iterator rp towards the end of the container.</a:t>
            </a:r>
          </a:p>
          <a:p>
            <a:r>
              <a:rPr lang="en-GB" altLang="en-US"/>
              <a:t>    reverse_iterator rp;</a:t>
            </a:r>
          </a:p>
          <a:p>
            <a:r>
              <a:rPr lang="en-GB" altLang="en-US"/>
              <a:t>    for(rp = c.rbegin( ); rp != c.rend( ); rp++)</a:t>
            </a:r>
          </a:p>
          <a:p>
            <a:r>
              <a:rPr lang="en-GB" altLang="en-US"/>
              <a:t>         process_item_at (rp);</a:t>
            </a:r>
          </a:p>
          <a:p>
            <a:r>
              <a:rPr lang="en-GB" altLang="en-US"/>
              <a:t>   Object c is a container with bidirectional iterators</a:t>
            </a:r>
          </a:p>
        </p:txBody>
      </p:sp>
    </p:spTree>
    <p:extLst>
      <p:ext uri="{BB962C8B-B14F-4D97-AF65-F5344CB8AC3E}">
        <p14:creationId xmlns:p14="http://schemas.microsoft.com/office/powerpoint/2010/main" val="232670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250825" y="260350"/>
            <a:ext cx="7778750" cy="996950"/>
          </a:xfrm>
        </p:spPr>
        <p:txBody>
          <a:bodyPr/>
          <a:lstStyle/>
          <a:p>
            <a:pPr eaLnBrk="1" hangingPunct="1"/>
            <a:r>
              <a:rPr lang="en-GB" altLang="en-US"/>
              <a:t>Required Reading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787900" y="1412875"/>
            <a:ext cx="3960813" cy="4672013"/>
          </a:xfrm>
        </p:spPr>
        <p:txBody>
          <a:bodyPr/>
          <a:lstStyle/>
          <a:p>
            <a:pPr marL="0" indent="0" eaLnBrk="1" hangingPunct="1">
              <a:buFont typeface="Times New Roman" panose="02020603050405020304" pitchFamily="18" charset="0"/>
              <a:buNone/>
            </a:pPr>
            <a:r>
              <a:rPr lang="en-GB" altLang="en-US" sz="2000" b="1" dirty="0"/>
              <a:t>Product details</a:t>
            </a:r>
          </a:p>
          <a:p>
            <a:pPr marL="0" indent="0" eaLnBrk="1" hangingPunct="1">
              <a:buFont typeface="Times New Roman" panose="02020603050405020304" pitchFamily="18" charset="0"/>
              <a:buNone/>
            </a:pPr>
            <a:r>
              <a:rPr lang="en-GB" altLang="en-US" sz="2000" dirty="0"/>
              <a:t>  Paperback: 1088 pages</a:t>
            </a:r>
          </a:p>
          <a:p>
            <a:pPr marL="0" indent="0" eaLnBrk="1" hangingPunct="1">
              <a:buFont typeface="Times New Roman" panose="02020603050405020304" pitchFamily="18" charset="0"/>
              <a:buNone/>
            </a:pPr>
            <a:r>
              <a:rPr lang="en-GB" altLang="en-US" sz="2000" dirty="0"/>
              <a:t>  Publisher: Pearson; 9</a:t>
            </a:r>
            <a:r>
              <a:rPr lang="en-GB" altLang="en-US" sz="2000" baseline="30000" dirty="0"/>
              <a:t>th</a:t>
            </a:r>
            <a:r>
              <a:rPr lang="en-GB" altLang="en-US" sz="2000" dirty="0"/>
              <a:t> Edition</a:t>
            </a:r>
          </a:p>
          <a:p>
            <a:pPr marL="0" indent="0" eaLnBrk="1" hangingPunct="1">
              <a:buFont typeface="Times New Roman" panose="02020603050405020304" pitchFamily="18" charset="0"/>
              <a:buNone/>
            </a:pPr>
            <a:r>
              <a:rPr lang="en-GB" altLang="en-US" sz="2000" dirty="0"/>
              <a:t>  Language: English</a:t>
            </a:r>
          </a:p>
          <a:p>
            <a:pPr marL="0" indent="0" eaLnBrk="1" hangingPunct="1">
              <a:buFont typeface="Times New Roman" panose="02020603050405020304" pitchFamily="18" charset="0"/>
              <a:buNone/>
            </a:pPr>
            <a:r>
              <a:rPr lang="en-GB" altLang="en-US" sz="2000" dirty="0"/>
              <a:t>  ISBN-10: 1292018240</a:t>
            </a:r>
          </a:p>
          <a:p>
            <a:pPr marL="0" indent="0" eaLnBrk="1" hangingPunct="1">
              <a:buFont typeface="Times New Roman" panose="02020603050405020304" pitchFamily="18" charset="0"/>
              <a:buNone/>
            </a:pPr>
            <a:r>
              <a:rPr lang="en-GB" altLang="en-US" sz="2000" dirty="0"/>
              <a:t>  ISBN-13: 978-1292018249</a:t>
            </a:r>
          </a:p>
          <a:p>
            <a:pPr marL="0" indent="0" eaLnBrk="1" hangingPunct="1">
              <a:buFont typeface="Times New Roman" panose="02020603050405020304" pitchFamily="18" charset="0"/>
              <a:buNone/>
            </a:pPr>
            <a:endParaRPr lang="en-GB" altLang="en-US" sz="2000" dirty="0"/>
          </a:p>
          <a:p>
            <a:pPr marL="0" indent="0" eaLnBrk="1" hangingPunct="1">
              <a:buFont typeface="Times New Roman" panose="02020603050405020304" pitchFamily="18" charset="0"/>
              <a:buNone/>
            </a:pPr>
            <a:r>
              <a:rPr lang="en-GB" altLang="en-US" sz="2000" dirty="0">
                <a:solidFill>
                  <a:schemeClr val="tx1"/>
                </a:solidFill>
              </a:rPr>
              <a:t>This lecture is based on </a:t>
            </a:r>
            <a:r>
              <a:rPr lang="en-GB" altLang="en-US" sz="2000" b="1" dirty="0">
                <a:solidFill>
                  <a:srgbClr val="C00000"/>
                </a:solidFill>
              </a:rPr>
              <a:t>Chapter 18</a:t>
            </a:r>
            <a:r>
              <a:rPr lang="en-GB" altLang="en-US" sz="2000" dirty="0">
                <a:solidFill>
                  <a:schemeClr val="tx1"/>
                </a:solidFill>
              </a:rPr>
              <a:t>.  </a:t>
            </a:r>
          </a:p>
          <a:p>
            <a:pPr marL="0" indent="0" eaLnBrk="1" hangingPunct="1">
              <a:buFont typeface="Times New Roman" panose="02020603050405020304" pitchFamily="18" charset="0"/>
              <a:buNone/>
            </a:pPr>
            <a:endParaRPr lang="en-GB" altLang="en-US" sz="2000" dirty="0">
              <a:solidFill>
                <a:schemeClr val="tx1"/>
              </a:solidFill>
            </a:endParaRPr>
          </a:p>
          <a:p>
            <a:pPr marL="0" indent="0" eaLnBrk="1" hangingPunct="1">
              <a:buFont typeface="Times New Roman" panose="02020603050405020304" pitchFamily="18" charset="0"/>
              <a:buNone/>
            </a:pPr>
            <a:r>
              <a:rPr lang="en-GB" altLang="en-US" sz="1800" b="1" dirty="0">
                <a:solidFill>
                  <a:schemeClr val="tx1"/>
                </a:solidFill>
              </a:rPr>
              <a:t>Acknowledgement:</a:t>
            </a:r>
          </a:p>
          <a:p>
            <a:pPr marL="0" indent="0" eaLnBrk="1" hangingPunct="1">
              <a:buFont typeface="Times New Roman" panose="02020603050405020304" pitchFamily="18" charset="0"/>
              <a:buNone/>
            </a:pPr>
            <a:r>
              <a:rPr lang="en-GB" altLang="en-US" sz="1800" dirty="0">
                <a:solidFill>
                  <a:schemeClr val="tx1"/>
                </a:solidFill>
              </a:rPr>
              <a:t>Original Slides provided by Pearson</a:t>
            </a:r>
          </a:p>
          <a:p>
            <a:pPr marL="0" indent="0" eaLnBrk="1" hangingPunct="1">
              <a:buFont typeface="Times New Roman" panose="02020603050405020304" pitchFamily="18" charset="0"/>
              <a:buNone/>
            </a:pPr>
            <a:endParaRPr lang="en-GB" altLang="en-US" sz="2000" dirty="0"/>
          </a:p>
        </p:txBody>
      </p:sp>
      <p:pic>
        <p:nvPicPr>
          <p:cNvPr id="614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338263"/>
            <a:ext cx="3835400" cy="474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80597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2F023-6347-4BF6-8D50-88808E99B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Reverse Iterators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347FB-38A1-49D6-87FC-3E903433F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	vector&lt;char&gt; c;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	for (</a:t>
            </a:r>
            <a:r>
              <a:rPr lang="en-GB" dirty="0" err="1">
                <a:latin typeface="Consolas" panose="020B0609020204030204" pitchFamily="49" charset="0"/>
              </a:rPr>
              <a:t>int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i</a:t>
            </a:r>
            <a:r>
              <a:rPr lang="en-GB" dirty="0">
                <a:latin typeface="Consolas" panose="020B0609020204030204" pitchFamily="49" charset="0"/>
              </a:rPr>
              <a:t>=65; </a:t>
            </a:r>
            <a:r>
              <a:rPr lang="en-GB" dirty="0" err="1">
                <a:latin typeface="Consolas" panose="020B0609020204030204" pitchFamily="49" charset="0"/>
              </a:rPr>
              <a:t>i</a:t>
            </a:r>
            <a:r>
              <a:rPr lang="en-GB" dirty="0">
                <a:latin typeface="Consolas" panose="020B0609020204030204" pitchFamily="49" charset="0"/>
              </a:rPr>
              <a:t>&lt;65+26; </a:t>
            </a:r>
            <a:r>
              <a:rPr lang="en-GB" dirty="0" err="1">
                <a:latin typeface="Consolas" panose="020B0609020204030204" pitchFamily="49" charset="0"/>
              </a:rPr>
              <a:t>i</a:t>
            </a:r>
            <a:r>
              <a:rPr lang="en-GB" dirty="0">
                <a:latin typeface="Consolas" panose="020B0609020204030204" pitchFamily="49" charset="0"/>
              </a:rPr>
              <a:t>++)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		</a:t>
            </a:r>
            <a:r>
              <a:rPr lang="en-GB" dirty="0" err="1">
                <a:latin typeface="Consolas" panose="020B0609020204030204" pitchFamily="49" charset="0"/>
              </a:rPr>
              <a:t>c.push_back</a:t>
            </a:r>
            <a:r>
              <a:rPr lang="en-GB" dirty="0">
                <a:latin typeface="Consolas" panose="020B0609020204030204" pitchFamily="49" charset="0"/>
              </a:rPr>
              <a:t>(</a:t>
            </a:r>
            <a:r>
              <a:rPr lang="en-GB" dirty="0" err="1">
                <a:latin typeface="Consolas" panose="020B0609020204030204" pitchFamily="49" charset="0"/>
              </a:rPr>
              <a:t>i</a:t>
            </a:r>
            <a:r>
              <a:rPr lang="en-GB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	for (</a:t>
            </a:r>
            <a:r>
              <a:rPr lang="en-GB" dirty="0">
                <a:highlight>
                  <a:srgbClr val="FFFF00"/>
                </a:highlight>
                <a:latin typeface="Consolas" panose="020B0609020204030204" pitchFamily="49" charset="0"/>
              </a:rPr>
              <a:t>auto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i</a:t>
            </a:r>
            <a:r>
              <a:rPr lang="en-GB" dirty="0">
                <a:latin typeface="Consolas" panose="020B0609020204030204" pitchFamily="49" charset="0"/>
              </a:rPr>
              <a:t> = </a:t>
            </a:r>
            <a:r>
              <a:rPr lang="en-GB" dirty="0" err="1">
                <a:latin typeface="Consolas" panose="020B0609020204030204" pitchFamily="49" charset="0"/>
              </a:rPr>
              <a:t>c.</a:t>
            </a:r>
            <a:r>
              <a:rPr lang="en-GB" dirty="0" err="1">
                <a:highlight>
                  <a:srgbClr val="FFFF00"/>
                </a:highlight>
                <a:latin typeface="Consolas" panose="020B0609020204030204" pitchFamily="49" charset="0"/>
              </a:rPr>
              <a:t>r</a:t>
            </a:r>
            <a:r>
              <a:rPr lang="en-GB" dirty="0" err="1">
                <a:latin typeface="Consolas" panose="020B0609020204030204" pitchFamily="49" charset="0"/>
              </a:rPr>
              <a:t>begin</a:t>
            </a:r>
            <a:r>
              <a:rPr lang="en-GB" dirty="0">
                <a:latin typeface="Consolas" panose="020B0609020204030204" pitchFamily="49" charset="0"/>
              </a:rPr>
              <a:t>(); </a:t>
            </a:r>
            <a:r>
              <a:rPr lang="en-GB" dirty="0" err="1">
                <a:latin typeface="Consolas" panose="020B0609020204030204" pitchFamily="49" charset="0"/>
              </a:rPr>
              <a:t>i</a:t>
            </a:r>
            <a:r>
              <a:rPr lang="en-GB" dirty="0">
                <a:latin typeface="Consolas" panose="020B0609020204030204" pitchFamily="49" charset="0"/>
              </a:rPr>
              <a:t> != </a:t>
            </a:r>
            <a:r>
              <a:rPr lang="en-GB" dirty="0" err="1">
                <a:latin typeface="Consolas" panose="020B0609020204030204" pitchFamily="49" charset="0"/>
              </a:rPr>
              <a:t>c.</a:t>
            </a:r>
            <a:r>
              <a:rPr lang="en-GB" dirty="0" err="1">
                <a:highlight>
                  <a:srgbClr val="FFFF00"/>
                </a:highlight>
                <a:latin typeface="Consolas" panose="020B0609020204030204" pitchFamily="49" charset="0"/>
              </a:rPr>
              <a:t>r</a:t>
            </a:r>
            <a:r>
              <a:rPr lang="en-GB" dirty="0" err="1">
                <a:latin typeface="Consolas" panose="020B0609020204030204" pitchFamily="49" charset="0"/>
              </a:rPr>
              <a:t>end</a:t>
            </a:r>
            <a:r>
              <a:rPr lang="en-GB" dirty="0">
                <a:latin typeface="Consolas" panose="020B0609020204030204" pitchFamily="49" charset="0"/>
              </a:rPr>
              <a:t>(); </a:t>
            </a:r>
            <a:r>
              <a:rPr lang="en-GB" dirty="0" err="1">
                <a:latin typeface="Consolas" panose="020B0609020204030204" pitchFamily="49" charset="0"/>
              </a:rPr>
              <a:t>i</a:t>
            </a:r>
            <a:r>
              <a:rPr lang="en-GB" dirty="0">
                <a:latin typeface="Consolas" panose="020B0609020204030204" pitchFamily="49" charset="0"/>
              </a:rPr>
              <a:t>++)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		cout &lt;&lt; *(</a:t>
            </a:r>
            <a:r>
              <a:rPr lang="en-GB" dirty="0" err="1">
                <a:latin typeface="Consolas" panose="020B0609020204030204" pitchFamily="49" charset="0"/>
              </a:rPr>
              <a:t>i</a:t>
            </a:r>
            <a:r>
              <a:rPr lang="en-GB" dirty="0">
                <a:latin typeface="Consolas" panose="020B0609020204030204" pitchFamily="49" charset="0"/>
              </a:rPr>
              <a:t>) &lt;&lt; ",";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	return 0;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71FF77-E494-46D7-8111-7CBB3C0C4B53}"/>
              </a:ext>
            </a:extLst>
          </p:cNvPr>
          <p:cNvSpPr/>
          <p:nvPr/>
        </p:nvSpPr>
        <p:spPr bwMode="auto">
          <a:xfrm>
            <a:off x="3059832" y="5076776"/>
            <a:ext cx="5760640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449263">
              <a:buClr>
                <a:srgbClr val="000000"/>
              </a:buClr>
              <a:buSzPct val="100000"/>
            </a:pPr>
            <a:r>
              <a:rPr lang="en-GB" u="sng" dirty="0">
                <a:solidFill>
                  <a:schemeClr val="tx1"/>
                </a:solidFill>
                <a:latin typeface="Arial" charset="0"/>
              </a:rPr>
              <a:t>Output</a:t>
            </a:r>
          </a:p>
          <a:p>
            <a:pPr algn="ctr" defTabSz="449263">
              <a:buClr>
                <a:srgbClr val="000000"/>
              </a:buClr>
              <a:buSzPct val="100000"/>
            </a:pPr>
            <a:endParaRPr lang="en-GB" u="sng" dirty="0">
              <a:solidFill>
                <a:schemeClr val="tx1"/>
              </a:solidFill>
              <a:latin typeface="Arial" charset="0"/>
            </a:endParaRPr>
          </a:p>
          <a:p>
            <a:pPr algn="ctr" defTabSz="449263">
              <a:buClr>
                <a:srgbClr val="000000"/>
              </a:buClr>
              <a:buSzPct val="100000"/>
            </a:pPr>
            <a:r>
              <a:rPr lang="pt-BR" dirty="0">
                <a:solidFill>
                  <a:schemeClr val="tx1"/>
                </a:solidFill>
                <a:latin typeface="Arial" charset="0"/>
              </a:rPr>
              <a:t>Z,Y,X,W,V,U,T,S,R,Q,P,O,N,M,L,K,J,I,H,G,F,E,D,C,B,A,</a:t>
            </a:r>
            <a:endParaRPr lang="en-GB" dirty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7390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28F90EDF-038C-4501-B446-B3B9A2519C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Other Kinds of Iterators	</a:t>
            </a:r>
            <a:endParaRPr lang="en-US" altLang="en-US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53A30244-6CF8-4D1C-9793-C6ACD90AA3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/>
              <a:t>Two other kinds of (weaker) iterator – </a:t>
            </a:r>
          </a:p>
          <a:p>
            <a:pPr lvl="1"/>
            <a:r>
              <a:rPr lang="en-GB" altLang="en-US"/>
              <a:t>An input iterator is  a forward iterator that can be used with input streams. </a:t>
            </a:r>
          </a:p>
          <a:p>
            <a:pPr lvl="1"/>
            <a:r>
              <a:rPr lang="en-GB" altLang="en-US"/>
              <a:t>An output iterator is a forward iterator that can be used with output streams.</a:t>
            </a:r>
          </a:p>
        </p:txBody>
      </p:sp>
    </p:spTree>
    <p:extLst>
      <p:ext uri="{BB962C8B-B14F-4D97-AF65-F5344CB8AC3E}">
        <p14:creationId xmlns:p14="http://schemas.microsoft.com/office/powerpoint/2010/main" val="3877743710"/>
      </p:ext>
    </p:extLst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 descr="Pink tissue paper">
            <a:extLst>
              <a:ext uri="{FF2B5EF4-FFF2-40B4-BE49-F238E27FC236}">
                <a16:creationId xmlns:a16="http://schemas.microsoft.com/office/drawing/2014/main" id="{C5A2E118-FB91-4E58-8C95-E5AD8D7A9524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en-US"/>
              <a:t>18.2</a:t>
            </a:r>
          </a:p>
        </p:txBody>
      </p:sp>
      <p:sp>
        <p:nvSpPr>
          <p:cNvPr id="16388" name="Rectangle 3" descr="Pink tissue paper">
            <a:extLst>
              <a:ext uri="{FF2B5EF4-FFF2-40B4-BE49-F238E27FC236}">
                <a16:creationId xmlns:a16="http://schemas.microsoft.com/office/drawing/2014/main" id="{CA97B367-BAFD-4CF2-AF9B-C6D58C036A35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/>
              <a:t>Containers</a:t>
            </a:r>
          </a:p>
        </p:txBody>
      </p:sp>
    </p:spTree>
    <p:extLst>
      <p:ext uri="{BB962C8B-B14F-4D97-AF65-F5344CB8AC3E}">
        <p14:creationId xmlns:p14="http://schemas.microsoft.com/office/powerpoint/2010/main" val="17748948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7AD89953-DF95-42D5-84C2-6DC4CB89BF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Containers                                     </a:t>
            </a:r>
            <a:endParaRPr lang="en-US" altLang="en-US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A6F27349-BEA9-4DCC-B1C5-504EB98D2A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/>
              <a:t>The STL provides three kinds containers:</a:t>
            </a:r>
          </a:p>
          <a:p>
            <a:pPr lvl="1"/>
            <a:r>
              <a:rPr lang="en-GB" altLang="en-US"/>
              <a:t>Sequential Containers are containers where the ultimate position of the element depends on where it was inserted, not on its value.</a:t>
            </a:r>
          </a:p>
          <a:p>
            <a:pPr lvl="1"/>
            <a:r>
              <a:rPr lang="en-GB" altLang="en-US"/>
              <a:t>Container Adapters use the sequential containers for storage, but  modify the user interface to stack, queue or other structure.  </a:t>
            </a:r>
          </a:p>
          <a:p>
            <a:pPr lvl="1"/>
            <a:r>
              <a:rPr lang="en-GB" altLang="en-US"/>
              <a:t>Associative Containers maintain the data in sorted order to implement the container’s purpose. The position depends  on the value of the element.</a:t>
            </a:r>
          </a:p>
          <a:p>
            <a:pPr lvl="2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6931389"/>
      </p:ext>
    </p:extLst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B4E856DE-96DC-44C6-9B6D-A52098037C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Sequential Containers</a:t>
            </a:r>
            <a:endParaRPr lang="en-US" altLang="en-US"/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36F01470-3E24-4CF5-B289-B260F0DF5C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1" y="1412776"/>
            <a:ext cx="5692774" cy="4672112"/>
          </a:xfrm>
        </p:spPr>
        <p:txBody>
          <a:bodyPr/>
          <a:lstStyle/>
          <a:p>
            <a:r>
              <a:rPr lang="en-GB" altLang="en-US" sz="2000" dirty="0"/>
              <a:t>The STL sequential containers are the list, vector and deque.  (The </a:t>
            </a:r>
            <a:r>
              <a:rPr lang="en-GB" altLang="en-US" sz="2000" dirty="0" err="1"/>
              <a:t>slist</a:t>
            </a:r>
            <a:r>
              <a:rPr lang="en-GB" altLang="en-US" sz="2000" dirty="0"/>
              <a:t> is not in the STL.)</a:t>
            </a:r>
          </a:p>
          <a:p>
            <a:r>
              <a:rPr lang="en-GB" altLang="en-US" sz="2000" dirty="0"/>
              <a:t>Sequential means the container has a first element, a second element and so on.</a:t>
            </a:r>
          </a:p>
          <a:p>
            <a:r>
              <a:rPr lang="en-GB" altLang="en-US" sz="2000" dirty="0"/>
              <a:t>An STL list is a doubly linked list. </a:t>
            </a:r>
          </a:p>
          <a:p>
            <a:r>
              <a:rPr lang="en-GB" altLang="en-US" sz="2000" dirty="0"/>
              <a:t>An STL vector is essentially an array whose allocated space can grow while the program runs.</a:t>
            </a:r>
          </a:p>
          <a:p>
            <a:r>
              <a:rPr lang="en-GB" altLang="en-US" sz="2000" dirty="0"/>
              <a:t>An STL deque (“d-que” or “deck”) is a “double ended queue”.  Data can be added or removed at either end and the size can change while the program runs.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72AD73-AC48-4177-9C23-9F13540E7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6810" y="1637846"/>
            <a:ext cx="208597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1104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1E522835-36E6-4855-B58D-7ECE4F19CC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Common Container Members</a:t>
            </a:r>
            <a:endParaRPr lang="en-US" altLang="en-US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B8E6EEC7-1A28-4025-B085-BAB50A2B69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The STL sequential containers each have different characteristics, but they all support these members:</a:t>
            </a:r>
          </a:p>
          <a:p>
            <a:endParaRPr lang="en-GB" altLang="en-US" dirty="0"/>
          </a:p>
          <a:p>
            <a:pPr marL="342900" lvl="1" indent="0">
              <a:buNone/>
            </a:pPr>
            <a:r>
              <a:rPr lang="en-GB" altLang="en-US" dirty="0">
                <a:latin typeface="Consolas" panose="020B0609020204030204" pitchFamily="49" charset="0"/>
              </a:rPr>
              <a:t>container( );  </a:t>
            </a:r>
            <a:r>
              <a:rPr lang="en-GB" altLang="en-US" dirty="0"/>
              <a:t>		creates empty container</a:t>
            </a:r>
          </a:p>
          <a:p>
            <a:pPr marL="342900" lvl="1" indent="0">
              <a:buNone/>
            </a:pPr>
            <a:r>
              <a:rPr lang="en-GB" altLang="en-US" dirty="0">
                <a:latin typeface="Consolas" panose="020B0609020204030204" pitchFamily="49" charset="0"/>
              </a:rPr>
              <a:t>~container( ); </a:t>
            </a:r>
            <a:r>
              <a:rPr lang="en-GB" altLang="en-US" dirty="0"/>
              <a:t>		destroys container, erases all members</a:t>
            </a:r>
          </a:p>
          <a:p>
            <a:pPr marL="342900" lvl="1" indent="0">
              <a:buNone/>
            </a:pPr>
            <a:r>
              <a:rPr lang="en-GB" altLang="en-US" dirty="0" err="1">
                <a:latin typeface="Consolas" panose="020B0609020204030204" pitchFamily="49" charset="0"/>
              </a:rPr>
              <a:t>c.empty</a:t>
            </a:r>
            <a:r>
              <a:rPr lang="en-GB" altLang="en-US" dirty="0">
                <a:latin typeface="Consolas" panose="020B0609020204030204" pitchFamily="49" charset="0"/>
              </a:rPr>
              <a:t>( )  </a:t>
            </a:r>
            <a:r>
              <a:rPr lang="en-GB" altLang="en-US" dirty="0"/>
              <a:t>			true if there are no entries in c</a:t>
            </a:r>
          </a:p>
          <a:p>
            <a:pPr marL="342900" lvl="1" indent="0">
              <a:buNone/>
            </a:pPr>
            <a:r>
              <a:rPr lang="en-GB" altLang="en-US" dirty="0" err="1">
                <a:latin typeface="Consolas" panose="020B0609020204030204" pitchFamily="49" charset="0"/>
              </a:rPr>
              <a:t>c.size</a:t>
            </a:r>
            <a:r>
              <a:rPr lang="en-GB" altLang="en-US" dirty="0">
                <a:latin typeface="Consolas" panose="020B0609020204030204" pitchFamily="49" charset="0"/>
              </a:rPr>
              <a:t>( ) </a:t>
            </a:r>
            <a:r>
              <a:rPr lang="en-GB" altLang="en-US" dirty="0" err="1">
                <a:latin typeface="Consolas" panose="020B0609020204030204" pitchFamily="49" charset="0"/>
              </a:rPr>
              <a:t>const</a:t>
            </a:r>
            <a:r>
              <a:rPr lang="en-GB" altLang="en-US" dirty="0">
                <a:latin typeface="Consolas" panose="020B0609020204030204" pitchFamily="49" charset="0"/>
              </a:rPr>
              <a:t>; </a:t>
            </a:r>
            <a:r>
              <a:rPr lang="en-GB" altLang="en-US" dirty="0"/>
              <a:t>	number of  entries in container c</a:t>
            </a:r>
          </a:p>
          <a:p>
            <a:pPr marL="342900" lvl="1" indent="0">
              <a:buNone/>
            </a:pPr>
            <a:r>
              <a:rPr lang="en-GB" altLang="en-US" dirty="0">
                <a:latin typeface="Consolas" panose="020B0609020204030204" pitchFamily="49" charset="0"/>
              </a:rPr>
              <a:t>c = v; </a:t>
            </a:r>
            <a:r>
              <a:rPr lang="en-GB" altLang="en-US" dirty="0"/>
              <a:t>					replace contents of c with contents of v</a:t>
            </a:r>
          </a:p>
        </p:txBody>
      </p:sp>
    </p:spTree>
    <p:extLst>
      <p:ext uri="{BB962C8B-B14F-4D97-AF65-F5344CB8AC3E}">
        <p14:creationId xmlns:p14="http://schemas.microsoft.com/office/powerpoint/2010/main" val="2903311471"/>
      </p:ext>
    </p:extLst>
  </p:cSld>
  <p:clrMapOvr>
    <a:masterClrMapping/>
  </p:clrMapOvr>
  <p:transition spd="med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03E84934-5807-4E21-9D05-8974F0A418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More Common Container Members</a:t>
            </a:r>
            <a:endParaRPr lang="en-US" altLang="en-US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C224A32E-8053-426A-BEC5-71A8903C2A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412776"/>
            <a:ext cx="8198295" cy="4672112"/>
          </a:xfrm>
        </p:spPr>
        <p:txBody>
          <a:bodyPr/>
          <a:lstStyle/>
          <a:p>
            <a:r>
              <a:rPr lang="en-GB" altLang="en-US" dirty="0" err="1"/>
              <a:t>c.swap</a:t>
            </a:r>
            <a:r>
              <a:rPr lang="en-GB" altLang="en-US" dirty="0"/>
              <a:t>(</a:t>
            </a:r>
            <a:r>
              <a:rPr lang="en-GB" altLang="en-US" dirty="0" err="1"/>
              <a:t>other_container</a:t>
            </a:r>
            <a:r>
              <a:rPr lang="en-GB" altLang="en-US" dirty="0"/>
              <a:t>); 	</a:t>
            </a:r>
          </a:p>
          <a:p>
            <a:pPr lvl="1"/>
            <a:r>
              <a:rPr lang="en-GB" altLang="en-US" dirty="0"/>
              <a:t>swaps contents of c and </a:t>
            </a:r>
            <a:r>
              <a:rPr lang="en-GB" altLang="en-US" dirty="0" err="1"/>
              <a:t>other_container</a:t>
            </a:r>
            <a:r>
              <a:rPr lang="en-GB" altLang="en-US" dirty="0"/>
              <a:t>.</a:t>
            </a:r>
          </a:p>
          <a:p>
            <a:r>
              <a:rPr lang="en-GB" altLang="en-US" dirty="0" err="1"/>
              <a:t>c.push_back</a:t>
            </a:r>
            <a:r>
              <a:rPr lang="en-GB" altLang="en-US" dirty="0"/>
              <a:t>(item); 			</a:t>
            </a:r>
          </a:p>
          <a:p>
            <a:pPr lvl="1"/>
            <a:r>
              <a:rPr lang="en-GB" altLang="en-US" dirty="0"/>
              <a:t>appends item to container c</a:t>
            </a:r>
          </a:p>
          <a:p>
            <a:r>
              <a:rPr lang="en-GB" altLang="en-US" dirty="0" err="1"/>
              <a:t>c.begin</a:t>
            </a:r>
            <a:r>
              <a:rPr lang="en-GB" altLang="en-US" dirty="0"/>
              <a:t>( );    						</a:t>
            </a:r>
          </a:p>
          <a:p>
            <a:pPr lvl="1"/>
            <a:r>
              <a:rPr lang="en-GB" altLang="en-US" dirty="0"/>
              <a:t>returns an iterator to the first 	element  in container c</a:t>
            </a:r>
          </a:p>
          <a:p>
            <a:r>
              <a:rPr lang="en-GB" altLang="en-US" dirty="0" err="1"/>
              <a:t>c.end</a:t>
            </a:r>
            <a:r>
              <a:rPr lang="en-GB" altLang="en-US" dirty="0"/>
              <a:t>( );      						</a:t>
            </a:r>
          </a:p>
          <a:p>
            <a:pPr lvl="1"/>
            <a:r>
              <a:rPr lang="en-GB" altLang="en-US" dirty="0"/>
              <a:t>returns an iterator to a position beyond the end of the container c. </a:t>
            </a:r>
          </a:p>
          <a:p>
            <a:r>
              <a:rPr lang="en-GB" altLang="en-US" dirty="0" err="1"/>
              <a:t>c.rbegin</a:t>
            </a:r>
            <a:r>
              <a:rPr lang="en-GB" altLang="en-US" dirty="0"/>
              <a:t>( ); 						</a:t>
            </a:r>
          </a:p>
          <a:p>
            <a:pPr lvl="1"/>
            <a:r>
              <a:rPr lang="en-GB" altLang="en-US" dirty="0"/>
              <a:t>returns an iterator to the last element in the container. Serves to as start of</a:t>
            </a:r>
            <a:br>
              <a:rPr lang="en-GB" altLang="en-US" dirty="0"/>
            </a:br>
            <a:r>
              <a:rPr lang="en-GB" altLang="en-US" dirty="0"/>
              <a:t>reverse traversal. </a:t>
            </a:r>
          </a:p>
        </p:txBody>
      </p:sp>
    </p:spTree>
    <p:extLst>
      <p:ext uri="{BB962C8B-B14F-4D97-AF65-F5344CB8AC3E}">
        <p14:creationId xmlns:p14="http://schemas.microsoft.com/office/powerpoint/2010/main" val="613206109"/>
      </p:ext>
    </p:extLst>
  </p:cSld>
  <p:clrMapOvr>
    <a:masterClrMapping/>
  </p:clrMapOvr>
  <p:transition spd="med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C420CA83-09EF-46E6-A7B4-36C0323B1D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More Common Container Members</a:t>
            </a:r>
            <a:endParaRPr lang="en-US" altLang="en-US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DAF6F766-7EFD-4294-B5EB-5C8B87BD96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 err="1"/>
              <a:t>c.rend</a:t>
            </a:r>
            <a:r>
              <a:rPr lang="en-GB" altLang="en-US" dirty="0"/>
              <a:t>( );  </a:t>
            </a:r>
          </a:p>
          <a:p>
            <a:pPr lvl="1"/>
            <a:r>
              <a:rPr lang="en-GB" altLang="en-US" dirty="0"/>
              <a:t>returns an iterator to a position beyond the  of the container.</a:t>
            </a:r>
          </a:p>
          <a:p>
            <a:r>
              <a:rPr lang="en-GB" altLang="en-US" dirty="0" err="1"/>
              <a:t>c.front</a:t>
            </a:r>
            <a:r>
              <a:rPr lang="en-GB" altLang="en-US" dirty="0"/>
              <a:t>( );</a:t>
            </a:r>
          </a:p>
          <a:p>
            <a:pPr lvl="1"/>
            <a:r>
              <a:rPr lang="en-GB" altLang="en-US" dirty="0"/>
              <a:t>returns the first element in the container (same as *</a:t>
            </a:r>
            <a:r>
              <a:rPr lang="en-GB" altLang="en-US" dirty="0" err="1"/>
              <a:t>c.begin</a:t>
            </a:r>
            <a:r>
              <a:rPr lang="en-GB" altLang="en-US" dirty="0"/>
              <a:t>( );)</a:t>
            </a:r>
          </a:p>
          <a:p>
            <a:r>
              <a:rPr lang="en-GB" altLang="en-US" dirty="0" err="1"/>
              <a:t>c.back</a:t>
            </a:r>
            <a:r>
              <a:rPr lang="en-GB" altLang="en-US" dirty="0"/>
              <a:t>( ); </a:t>
            </a:r>
          </a:p>
          <a:p>
            <a:pPr lvl="1"/>
            <a:r>
              <a:rPr lang="en-GB" altLang="en-US" dirty="0"/>
              <a:t>returns the last element in the container same as *(--</a:t>
            </a:r>
            <a:r>
              <a:rPr lang="en-GB" altLang="en-US" dirty="0" err="1"/>
              <a:t>c.end</a:t>
            </a:r>
            <a:r>
              <a:rPr lang="en-GB" altLang="en-US" dirty="0"/>
              <a:t>( ));</a:t>
            </a:r>
          </a:p>
          <a:p>
            <a:r>
              <a:rPr lang="en-GB" altLang="en-US" dirty="0" err="1"/>
              <a:t>c.insert</a:t>
            </a:r>
            <a:r>
              <a:rPr lang="en-GB" altLang="en-US" dirty="0"/>
              <a:t>(</a:t>
            </a:r>
            <a:r>
              <a:rPr lang="en-GB" altLang="en-US" dirty="0" err="1"/>
              <a:t>iter</a:t>
            </a:r>
            <a:r>
              <a:rPr lang="en-GB" altLang="en-US" dirty="0"/>
              <a:t>, </a:t>
            </a:r>
            <a:r>
              <a:rPr lang="en-GB" altLang="en-US" dirty="0" err="1"/>
              <a:t>elem</a:t>
            </a:r>
            <a:r>
              <a:rPr lang="en-GB" altLang="en-US" dirty="0"/>
              <a:t>); </a:t>
            </a:r>
          </a:p>
          <a:p>
            <a:pPr lvl="1"/>
            <a:r>
              <a:rPr lang="en-GB" altLang="en-US" dirty="0"/>
              <a:t>insert copy of element </a:t>
            </a:r>
            <a:r>
              <a:rPr lang="en-GB" altLang="en-US" dirty="0" err="1"/>
              <a:t>elem</a:t>
            </a:r>
            <a:r>
              <a:rPr lang="en-GB" altLang="en-US" dirty="0"/>
              <a:t> before </a:t>
            </a:r>
            <a:r>
              <a:rPr lang="en-GB" altLang="en-US" dirty="0" err="1"/>
              <a:t>iteIr</a:t>
            </a:r>
            <a:r>
              <a:rPr lang="en-GB" altLang="en-US" dirty="0"/>
              <a:t> </a:t>
            </a:r>
          </a:p>
          <a:p>
            <a:r>
              <a:rPr lang="en-GB" altLang="en-US" dirty="0" err="1"/>
              <a:t>c.erase</a:t>
            </a:r>
            <a:r>
              <a:rPr lang="en-GB" altLang="en-US" dirty="0"/>
              <a:t>(</a:t>
            </a:r>
            <a:r>
              <a:rPr lang="en-GB" altLang="en-US" dirty="0" err="1"/>
              <a:t>iter</a:t>
            </a:r>
            <a:r>
              <a:rPr lang="en-GB" altLang="en-US" dirty="0"/>
              <a:t>); </a:t>
            </a:r>
          </a:p>
          <a:p>
            <a:pPr lvl="1"/>
            <a:r>
              <a:rPr lang="en-GB" altLang="en-US" dirty="0"/>
              <a:t>removes element  </a:t>
            </a:r>
            <a:r>
              <a:rPr lang="en-GB" altLang="en-US" dirty="0" err="1"/>
              <a:t>iter</a:t>
            </a:r>
            <a:r>
              <a:rPr lang="en-GB" altLang="en-US" dirty="0"/>
              <a:t> points to, returns an iterator to element following erasure. returns </a:t>
            </a:r>
            <a:r>
              <a:rPr lang="en-GB" altLang="en-US" dirty="0" err="1"/>
              <a:t>c.end</a:t>
            </a:r>
            <a:r>
              <a:rPr lang="en-GB" altLang="en-US" dirty="0"/>
              <a:t>( ) if last element is removed.</a:t>
            </a:r>
          </a:p>
        </p:txBody>
      </p:sp>
    </p:spTree>
    <p:extLst>
      <p:ext uri="{BB962C8B-B14F-4D97-AF65-F5344CB8AC3E}">
        <p14:creationId xmlns:p14="http://schemas.microsoft.com/office/powerpoint/2010/main" val="1488668048"/>
      </p:ext>
    </p:extLst>
  </p:cSld>
  <p:clrMapOvr>
    <a:masterClrMapping/>
  </p:clrMapOvr>
  <p:transition spd="med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CF64CC15-DA99-4F39-B9DA-1ED2E467F6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More Common Container Members</a:t>
            </a:r>
            <a:endParaRPr lang="en-US" altLang="en-US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5DF77DF6-43D1-47E9-BCA3-5AD4BA7E62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/>
              <a:t>c.clear( );</a:t>
            </a:r>
          </a:p>
          <a:p>
            <a:pPr lvl="1"/>
            <a:r>
              <a:rPr lang="en-GB" altLang="en-US"/>
              <a:t>makes container c empty</a:t>
            </a:r>
          </a:p>
          <a:p>
            <a:r>
              <a:rPr lang="en-GB" altLang="en-US"/>
              <a:t>c1 == c2  </a:t>
            </a:r>
          </a:p>
          <a:p>
            <a:pPr lvl="1"/>
            <a:r>
              <a:rPr lang="en-GB" altLang="en-US"/>
              <a:t>returns true if the sizes equal and corresponding elements in c1 and c2 are equal</a:t>
            </a:r>
          </a:p>
          <a:p>
            <a:r>
              <a:rPr lang="en-GB" altLang="en-US"/>
              <a:t>c1 != c2  </a:t>
            </a:r>
          </a:p>
          <a:p>
            <a:pPr lvl="1"/>
            <a:r>
              <a:rPr lang="en-GB" altLang="en-US"/>
              <a:t>returns !(c1==c2)</a:t>
            </a:r>
          </a:p>
          <a:p>
            <a:r>
              <a:rPr lang="en-GB" altLang="en-US"/>
              <a:t>c.push_front(elem)</a:t>
            </a:r>
          </a:p>
          <a:p>
            <a:pPr lvl="1"/>
            <a:r>
              <a:rPr lang="en-GB" altLang="en-US"/>
              <a:t>insert element elem at the front of container c. NOT implemented for  vector due to large run-time that results</a:t>
            </a:r>
          </a:p>
          <a:p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191048649"/>
      </p:ext>
    </p:extLst>
  </p:cSld>
  <p:clrMapOvr>
    <a:masterClrMapping/>
  </p:clrMapOvr>
  <p:transition spd="med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>
            <a:extLst>
              <a:ext uri="{FF2B5EF4-FFF2-40B4-BE49-F238E27FC236}">
                <a16:creationId xmlns:a16="http://schemas.microsoft.com/office/drawing/2014/main" id="{375438EC-E868-4B44-82C9-E05F7366C0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PITFALL: Iterators and Removing Elements</a:t>
            </a:r>
          </a:p>
        </p:txBody>
      </p:sp>
      <p:sp>
        <p:nvSpPr>
          <p:cNvPr id="23555" name="Rectangle 4">
            <a:extLst>
              <a:ext uri="{FF2B5EF4-FFF2-40B4-BE49-F238E27FC236}">
                <a16:creationId xmlns:a16="http://schemas.microsoft.com/office/drawing/2014/main" id="{C0092ED4-B6D0-4C91-B790-9893428FA5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Removing elements will invalidates some iterators.</a:t>
            </a:r>
          </a:p>
          <a:p>
            <a:r>
              <a:rPr lang="en-US" altLang="en-US"/>
              <a:t>erase member returns an iterator pointing to the next element past the erased element.</a:t>
            </a:r>
          </a:p>
          <a:p>
            <a:r>
              <a:rPr lang="en-US" altLang="en-US"/>
              <a:t>With list we are guaranteed that only iterators pointing to the erased element are invalidated.</a:t>
            </a:r>
          </a:p>
          <a:p>
            <a:r>
              <a:rPr lang="en-US" altLang="en-US"/>
              <a:t>With vector and deque, treat all operations that erase or insert as invalidating previous iterators. </a:t>
            </a:r>
          </a:p>
        </p:txBody>
      </p:sp>
      <p:sp>
        <p:nvSpPr>
          <p:cNvPr id="23557" name="Text Box 2">
            <a:extLst>
              <a:ext uri="{FF2B5EF4-FFF2-40B4-BE49-F238E27FC236}">
                <a16:creationId xmlns:a16="http://schemas.microsoft.com/office/drawing/2014/main" id="{E199FF6E-3F00-4231-868E-8DAF41D75B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7325" y="4903788"/>
            <a:ext cx="1720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endParaRPr lang="en-US" altLang="en-US" sz="2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825"/>
      </p:ext>
    </p:extLst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250825" y="260350"/>
            <a:ext cx="7778750" cy="996950"/>
          </a:xfrm>
        </p:spPr>
        <p:txBody>
          <a:bodyPr/>
          <a:lstStyle/>
          <a:p>
            <a:pPr eaLnBrk="1" hangingPunct="1"/>
            <a:r>
              <a:rPr lang="en-GB" altLang="en-US"/>
              <a:t>What we have done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838200" y="1412875"/>
            <a:ext cx="7691438" cy="4672013"/>
          </a:xfrm>
        </p:spPr>
        <p:txBody>
          <a:bodyPr/>
          <a:lstStyle/>
          <a:p>
            <a:pPr eaLnBrk="1" hangingPunct="1"/>
            <a:r>
              <a:rPr lang="en-GB" altLang="en-US" sz="2000"/>
              <a:t>Discussed Computer Systems, Programming and Problem Solving, Introduced C++, Testing and Debugging</a:t>
            </a:r>
          </a:p>
          <a:p>
            <a:pPr eaLnBrk="1" hangingPunct="1"/>
            <a:r>
              <a:rPr lang="en-GB" altLang="en-US" sz="2000"/>
              <a:t>Covered Variables and Assignments, Input and Output, Data Types and Expressions, Simple Flow of Control and Program Style</a:t>
            </a:r>
          </a:p>
          <a:p>
            <a:pPr eaLnBrk="1" hangingPunct="1"/>
            <a:r>
              <a:rPr lang="en-GB" altLang="en-US" sz="2000"/>
              <a:t>Using Boolean Expressions, Multiway Branches, More about C++ Loop Statements and Designing Loops</a:t>
            </a:r>
          </a:p>
          <a:p>
            <a:pPr eaLnBrk="1" hangingPunct="1"/>
            <a:r>
              <a:rPr lang="en-GB" altLang="en-US" sz="2000"/>
              <a:t>Looked at a Top-Down Design approach for creating programs, discussed functions (predefined and programmer defined.  Discussed procedural abstraction, Local Variables and Overloading Functions.</a:t>
            </a:r>
          </a:p>
          <a:p>
            <a:pPr eaLnBrk="1" hangingPunct="1"/>
            <a:r>
              <a:rPr lang="en-GB" altLang="en-US" sz="2000"/>
              <a:t>Explained the use of void Functions and how we can Call-By-Reference.  Discussed the use of using Procedural Abstraction.  Then explained how to Test and Debug using General Debugging Techniques</a:t>
            </a:r>
          </a:p>
          <a:p>
            <a:pPr eaLnBrk="1" hangingPunct="1"/>
            <a:endParaRPr lang="en-GB" altLang="en-US" sz="2000"/>
          </a:p>
        </p:txBody>
      </p:sp>
    </p:spTree>
    <p:extLst>
      <p:ext uri="{BB962C8B-B14F-4D97-AF65-F5344CB8AC3E}">
        <p14:creationId xmlns:p14="http://schemas.microsoft.com/office/powerpoint/2010/main" val="41525261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23D478EF-C8DF-4578-B722-5B2C46F25C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Operation Support</a:t>
            </a:r>
            <a:endParaRPr lang="en-US" altLang="en-US"/>
          </a:p>
        </p:txBody>
      </p:sp>
      <p:graphicFrame>
        <p:nvGraphicFramePr>
          <p:cNvPr id="595971" name="Group 3">
            <a:extLst>
              <a:ext uri="{FF2B5EF4-FFF2-40B4-BE49-F238E27FC236}">
                <a16:creationId xmlns:a16="http://schemas.microsoft.com/office/drawing/2014/main" id="{7BA03E24-2744-4C61-97F1-E2F3B0F3C9B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412875"/>
          <a:ext cx="8153399" cy="3962400"/>
        </p:xfrm>
        <a:graphic>
          <a:graphicData uri="http://schemas.openxmlformats.org/drawingml/2006/table">
            <a:tbl>
              <a:tblPr/>
              <a:tblGrid>
                <a:gridCol w="27451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05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07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66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02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Operation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vector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deque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Insert at front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push_front(e)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X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Insert at back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push_back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X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Delete at front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pop_front( 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Delete at back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pop_back( 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Insert in middle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insert(e)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(X)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(X)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Delete in middle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erase(iter 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(X)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(X)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Sort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sort( 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4636" name="Rectangle 59">
            <a:extLst>
              <a:ext uri="{FF2B5EF4-FFF2-40B4-BE49-F238E27FC236}">
                <a16:creationId xmlns:a16="http://schemas.microsoft.com/office/drawing/2014/main" id="{FB01FBA0-566E-49B4-976C-AAB01EB94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410200"/>
            <a:ext cx="6829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cs typeface="Lucida Sans Unicode" panose="020B0602030504020204" pitchFamily="34" charset="0"/>
              </a:rPr>
              <a:t>(X)</a:t>
            </a:r>
            <a:r>
              <a:rPr lang="en-US" altLang="en-US">
                <a:solidFill>
                  <a:srgbClr val="A50021"/>
                </a:solidFill>
                <a:cs typeface="Lucida Sans Unicode" panose="020B0602030504020204" pitchFamily="34" charset="0"/>
              </a:rPr>
              <a:t> Indicates this operation is significantly slower.</a:t>
            </a:r>
          </a:p>
        </p:txBody>
      </p:sp>
    </p:spTree>
    <p:extLst>
      <p:ext uri="{BB962C8B-B14F-4D97-AF65-F5344CB8AC3E}">
        <p14:creationId xmlns:p14="http://schemas.microsoft.com/office/powerpoint/2010/main" val="2299953680"/>
      </p:ext>
    </p:extLst>
  </p:cSld>
  <p:clrMapOvr>
    <a:masterClrMapping/>
  </p:clrMapOvr>
  <p:transition spd="med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0B6D0EE3-554F-49F0-A88F-AC586E6441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The Container Adapters stack and queue</a:t>
            </a:r>
            <a:endParaRPr lang="en-US" altLang="en-US" dirty="0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9A083857-05BC-4B63-BCD1-55F8042721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/>
              <a:t>Container Adapters use sequence containers for storage but supply a different user interface.</a:t>
            </a:r>
          </a:p>
          <a:p>
            <a:r>
              <a:rPr lang="en-GB" altLang="en-US"/>
              <a:t>A stack uses a Last-In-First-Out discipline.</a:t>
            </a:r>
          </a:p>
          <a:p>
            <a:r>
              <a:rPr lang="en-GB" altLang="en-US"/>
              <a:t>A queue uses a First-In-First-Out discipline.</a:t>
            </a:r>
          </a:p>
          <a:p>
            <a:r>
              <a:rPr lang="en-GB" altLang="en-US"/>
              <a:t>A priority queue keeps its items sorted on a property of the items called the priority, so that the highest priority item is removed first. </a:t>
            </a:r>
          </a:p>
          <a:p>
            <a:r>
              <a:rPr lang="en-GB" altLang="en-US"/>
              <a:t>The deque is the default container for both stack and queue. </a:t>
            </a:r>
          </a:p>
          <a:p>
            <a:r>
              <a:rPr lang="en-GB" altLang="en-US"/>
              <a:t>A vector cannot be used for a queue as the queue requires operations at the front of the container.</a:t>
            </a:r>
          </a:p>
        </p:txBody>
      </p:sp>
    </p:spTree>
    <p:extLst>
      <p:ext uri="{BB962C8B-B14F-4D97-AF65-F5344CB8AC3E}">
        <p14:creationId xmlns:p14="http://schemas.microsoft.com/office/powerpoint/2010/main" val="1676152334"/>
      </p:ext>
    </p:extLst>
  </p:cSld>
  <p:clrMapOvr>
    <a:masterClrMapping/>
  </p:clrMapOvr>
  <p:transition spd="med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540DDEB0-156C-4C0A-A107-2ADCF8E17E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Container Adapter stack</a:t>
            </a:r>
            <a:endParaRPr lang="en-US" altLang="en-US"/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DD1E9D3A-6D41-4909-B88B-5E8E1FE14C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Declarations:</a:t>
            </a:r>
          </a:p>
          <a:p>
            <a:pPr lvl="1"/>
            <a:r>
              <a:rPr lang="en-GB" altLang="en-US" dirty="0"/>
              <a:t>stack&lt;T&gt; s; // uses deque as underlying store</a:t>
            </a:r>
          </a:p>
          <a:p>
            <a:pPr lvl="1"/>
            <a:r>
              <a:rPr lang="en-GB" altLang="en-US" dirty="0"/>
              <a:t>stack&lt;T, </a:t>
            </a:r>
            <a:r>
              <a:rPr lang="en-GB" altLang="en-US" dirty="0" err="1"/>
              <a:t>underlying_container</a:t>
            </a:r>
            <a:r>
              <a:rPr lang="en-GB" altLang="en-US" dirty="0"/>
              <a:t>&gt; t ; //uses the specified container as underlying container for stack</a:t>
            </a:r>
          </a:p>
          <a:p>
            <a:pPr lvl="1"/>
            <a:r>
              <a:rPr lang="en-GB" altLang="en-US" dirty="0"/>
              <a:t>Stack&lt;T&gt; s (</a:t>
            </a:r>
            <a:r>
              <a:rPr lang="en-GB" altLang="en-US" dirty="0" err="1"/>
              <a:t>sequence_container</a:t>
            </a:r>
            <a:r>
              <a:rPr lang="en-GB" altLang="en-US" dirty="0"/>
              <a:t>); // initializes stack to elements in </a:t>
            </a:r>
            <a:r>
              <a:rPr lang="en-GB" altLang="en-US" dirty="0" err="1"/>
              <a:t>sequence_container</a:t>
            </a:r>
            <a:r>
              <a:rPr lang="en-GB" altLang="en-US" dirty="0"/>
              <a:t>.</a:t>
            </a:r>
          </a:p>
          <a:p>
            <a:r>
              <a:rPr lang="en-GB" altLang="en-US" dirty="0"/>
              <a:t>Header: </a:t>
            </a:r>
          </a:p>
          <a:p>
            <a:pPr lvl="1"/>
            <a:r>
              <a:rPr lang="en-GB" altLang="en-US" dirty="0"/>
              <a:t>#include &lt;stack&gt;</a:t>
            </a:r>
          </a:p>
          <a:p>
            <a:r>
              <a:rPr lang="en-GB" altLang="en-US" dirty="0"/>
              <a:t>Defined types: </a:t>
            </a:r>
          </a:p>
          <a:p>
            <a:pPr lvl="1"/>
            <a:r>
              <a:rPr lang="en-GB" altLang="en-US" dirty="0" err="1"/>
              <a:t>value_type</a:t>
            </a:r>
            <a:r>
              <a:rPr lang="en-GB" altLang="en-US" dirty="0"/>
              <a:t>, </a:t>
            </a:r>
            <a:r>
              <a:rPr lang="en-GB" altLang="en-US" dirty="0" err="1"/>
              <a:t>size_type</a:t>
            </a:r>
            <a:endParaRPr lang="en-GB" altLang="en-US" dirty="0"/>
          </a:p>
          <a:p>
            <a:r>
              <a:rPr lang="en-GB" altLang="en-US" dirty="0"/>
              <a:t>No iterators are defined.</a:t>
            </a:r>
          </a:p>
          <a:p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637501335"/>
      </p:ext>
    </p:extLst>
  </p:cSld>
  <p:clrMapOvr>
    <a:masterClrMapping/>
  </p:clrMapOvr>
  <p:transition spd="med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>
            <a:extLst>
              <a:ext uri="{FF2B5EF4-FFF2-40B4-BE49-F238E27FC236}">
                <a16:creationId xmlns:a16="http://schemas.microsoft.com/office/drawing/2014/main" id="{F3A131F4-35D8-454F-9487-BAC7BC5467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stack  Member Functions	</a:t>
            </a:r>
            <a:endParaRPr lang="en-US" altLang="en-US"/>
          </a:p>
        </p:txBody>
      </p:sp>
      <p:graphicFrame>
        <p:nvGraphicFramePr>
          <p:cNvPr id="599044" name="Group 4">
            <a:extLst>
              <a:ext uri="{FF2B5EF4-FFF2-40B4-BE49-F238E27FC236}">
                <a16:creationId xmlns:a16="http://schemas.microsoft.com/office/drawing/2014/main" id="{E64F3312-5EA4-434B-882B-34E39A5C3D1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412875"/>
          <a:ext cx="8359775" cy="4170365"/>
        </p:xfrm>
        <a:graphic>
          <a:graphicData uri="http://schemas.openxmlformats.org/drawingml/2006/table">
            <a:tbl>
              <a:tblPr/>
              <a:tblGrid>
                <a:gridCol w="2544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5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194"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Sample Member Functions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237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Member function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Returns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73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s.size( )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number of elements in stack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237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s.empty( )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true if no elements in stack else false 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373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s.top( )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reference to top stack member 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5237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s.push(elem)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void Inserts copy of </a:t>
                      </a: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elem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on stack top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373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s.pop( )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void function. Removes top of stack.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6625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s1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= =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s2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true if sizes same and corresponding pairs of elements are equal, else false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7680" name="Text Box 2">
            <a:extLst>
              <a:ext uri="{FF2B5EF4-FFF2-40B4-BE49-F238E27FC236}">
                <a16:creationId xmlns:a16="http://schemas.microsoft.com/office/drawing/2014/main" id="{72E73541-393B-4C18-9331-0214ED4926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5025" y="5551488"/>
            <a:ext cx="184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endParaRPr lang="en-US" altLang="en-US" sz="2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214484"/>
      </p:ext>
    </p:extLst>
  </p:cSld>
  <p:clrMapOvr>
    <a:masterClrMapping/>
  </p:clrMapOvr>
  <p:transition spd="med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6645FCE9-AB70-41C9-8E18-7CC8B5DF47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Container Adapter queue </a:t>
            </a:r>
            <a:endParaRPr lang="en-US" altLang="en-US"/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4E50A67B-4537-477C-873A-34A16350DC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Declarations:</a:t>
            </a:r>
          </a:p>
          <a:p>
            <a:pPr lvl="1"/>
            <a:r>
              <a:rPr lang="en-GB" altLang="en-US" dirty="0"/>
              <a:t>queue&lt;T&gt; q; // uses deque as underlying store</a:t>
            </a:r>
          </a:p>
          <a:p>
            <a:pPr lvl="1"/>
            <a:r>
              <a:rPr lang="en-GB" altLang="en-US" dirty="0"/>
              <a:t>queue&lt;T, </a:t>
            </a:r>
            <a:r>
              <a:rPr lang="en-GB" altLang="en-US" dirty="0" err="1"/>
              <a:t>underlying_container</a:t>
            </a:r>
            <a:r>
              <a:rPr lang="en-GB" altLang="en-US" dirty="0"/>
              <a:t>&gt; q ; //uses the specified container as underlying container for queue </a:t>
            </a:r>
          </a:p>
          <a:p>
            <a:pPr lvl="1"/>
            <a:r>
              <a:rPr lang="en-GB" altLang="en-US" dirty="0"/>
              <a:t>Stack&lt;T&gt; s (</a:t>
            </a:r>
            <a:r>
              <a:rPr lang="en-GB" altLang="en-US" dirty="0" err="1"/>
              <a:t>sequence_container</a:t>
            </a:r>
            <a:r>
              <a:rPr lang="en-GB" altLang="en-US" dirty="0"/>
              <a:t>); // initializes queue to elements in </a:t>
            </a:r>
            <a:r>
              <a:rPr lang="en-GB" altLang="en-US" dirty="0" err="1"/>
              <a:t>sequence_container</a:t>
            </a:r>
            <a:r>
              <a:rPr lang="en-GB" altLang="en-US" dirty="0"/>
              <a:t>.</a:t>
            </a:r>
          </a:p>
          <a:p>
            <a:r>
              <a:rPr lang="en-GB" altLang="en-US" dirty="0"/>
              <a:t>Header: </a:t>
            </a:r>
          </a:p>
          <a:p>
            <a:pPr lvl="1"/>
            <a:r>
              <a:rPr lang="en-GB" altLang="en-US" dirty="0"/>
              <a:t>#include &lt;queue&gt;</a:t>
            </a:r>
          </a:p>
          <a:p>
            <a:r>
              <a:rPr lang="en-GB" altLang="en-US" dirty="0"/>
              <a:t>Defined types: </a:t>
            </a:r>
          </a:p>
          <a:p>
            <a:pPr lvl="1"/>
            <a:r>
              <a:rPr lang="en-GB" altLang="en-US" dirty="0" err="1"/>
              <a:t>value_type</a:t>
            </a:r>
            <a:r>
              <a:rPr lang="en-GB" altLang="en-US" dirty="0"/>
              <a:t>, </a:t>
            </a:r>
            <a:r>
              <a:rPr lang="en-GB" altLang="en-US" dirty="0" err="1"/>
              <a:t>size_type</a:t>
            </a:r>
            <a:endParaRPr lang="en-GB" altLang="en-US" dirty="0"/>
          </a:p>
          <a:p>
            <a:r>
              <a:rPr lang="en-GB" altLang="en-US" dirty="0"/>
              <a:t>No iterators are defined.</a:t>
            </a:r>
          </a:p>
          <a:p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227594553"/>
      </p:ext>
    </p:extLst>
  </p:cSld>
  <p:clrMapOvr>
    <a:masterClrMapping/>
  </p:clrMapOvr>
  <p:transition spd="med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802B3412-9FF8-489C-9B45-9361CF1D9B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queue Member Functions		</a:t>
            </a:r>
            <a:endParaRPr lang="en-US" altLang="en-US"/>
          </a:p>
        </p:txBody>
      </p:sp>
      <p:graphicFrame>
        <p:nvGraphicFramePr>
          <p:cNvPr id="601091" name="Group 3">
            <a:extLst>
              <a:ext uri="{FF2B5EF4-FFF2-40B4-BE49-F238E27FC236}">
                <a16:creationId xmlns:a16="http://schemas.microsoft.com/office/drawing/2014/main" id="{7400A6EE-B24E-4DDC-9335-320FF4011D5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412875"/>
          <a:ext cx="8294687" cy="4572001"/>
        </p:xfrm>
        <a:graphic>
          <a:graphicData uri="http://schemas.openxmlformats.org/drawingml/2006/table">
            <a:tbl>
              <a:tblPr/>
              <a:tblGrid>
                <a:gridCol w="252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0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525"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Sample Member Functions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Member function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Returns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q.size( 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number of elements in queue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q.empty( 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true if no elements in queue else false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q.front( 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reference to front queue member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q.push(elem)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void adds a copy of </a:t>
                      </a: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elem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at queue rear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q.pop( 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void function. Removes front of queue.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4615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q1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==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q2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true if sizes same and corresonding pairs of elements are equal, else 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6876096"/>
      </p:ext>
    </p:extLst>
  </p:cSld>
  <p:clrMapOvr>
    <a:masterClrMapping/>
  </p:clrMapOvr>
  <p:transition spd="med"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E8590B8B-EB03-4524-A31A-DBF27440D5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Associative Containers set and map</a:t>
            </a:r>
            <a:endParaRPr lang="en-US" altLang="en-US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DF899170-3B8D-40C3-B671-E2BE84FF04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Associative containers keep elements sorted on a some property of the element called the key.</a:t>
            </a:r>
          </a:p>
          <a:p>
            <a:r>
              <a:rPr lang="en-GB" altLang="en-US" dirty="0"/>
              <a:t>Only the first insertion of a value into a set has  effect. </a:t>
            </a:r>
          </a:p>
          <a:p>
            <a:r>
              <a:rPr lang="en-GB" altLang="en-US" dirty="0"/>
              <a:t>The order relation to be used may be specified:</a:t>
            </a:r>
          </a:p>
          <a:p>
            <a:pPr marL="0" indent="0">
              <a:buNone/>
            </a:pPr>
            <a:endParaRPr lang="en-GB" altLang="en-US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GB" altLang="en-US" dirty="0">
                <a:latin typeface="Consolas" panose="020B0609020204030204" pitchFamily="49" charset="0"/>
              </a:rPr>
              <a:t>set&lt;T,  </a:t>
            </a:r>
            <a:r>
              <a:rPr lang="en-GB" altLang="en-US" dirty="0" err="1">
                <a:latin typeface="Consolas" panose="020B0609020204030204" pitchFamily="49" charset="0"/>
              </a:rPr>
              <a:t>OrderRelation</a:t>
            </a:r>
            <a:r>
              <a:rPr lang="en-GB" altLang="en-US" dirty="0">
                <a:latin typeface="Consolas" panose="020B0609020204030204" pitchFamily="49" charset="0"/>
              </a:rPr>
              <a:t>&gt; s;</a:t>
            </a:r>
          </a:p>
          <a:p>
            <a:endParaRPr lang="en-GB" altLang="en-US" dirty="0"/>
          </a:p>
          <a:p>
            <a:r>
              <a:rPr lang="en-GB" altLang="en-US" dirty="0"/>
              <a:t>The default order is the &lt; relational operator for both set and map.</a:t>
            </a:r>
          </a:p>
        </p:txBody>
      </p:sp>
    </p:spTree>
    <p:extLst>
      <p:ext uri="{BB962C8B-B14F-4D97-AF65-F5344CB8AC3E}">
        <p14:creationId xmlns:p14="http://schemas.microsoft.com/office/powerpoint/2010/main" val="1396608296"/>
      </p:ext>
    </p:extLst>
  </p:cSld>
  <p:clrMapOvr>
    <a:masterClrMapping/>
  </p:clrMapOvr>
  <p:transition spd="med"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18AE2865-E16B-45B1-BC64-0C48301B15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The set Associative Container</a:t>
            </a:r>
            <a:endParaRPr lang="en-US" altLang="en-US"/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98B3EDE3-1B78-44A5-A4BF-6A458FBB57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Declarations:</a:t>
            </a:r>
          </a:p>
          <a:p>
            <a:pPr lvl="1"/>
            <a:r>
              <a:rPr lang="en-GB" altLang="en-US" dirty="0"/>
              <a:t>set&lt;T&gt; s;  // uses deque as underlying store</a:t>
            </a:r>
          </a:p>
          <a:p>
            <a:pPr lvl="1"/>
            <a:r>
              <a:rPr lang="en-GB" altLang="en-US" dirty="0"/>
              <a:t>set&lt;T, Ordering&gt; s ; //uses the specified order relation to sort elements in the set uses &lt; if no order is specified.</a:t>
            </a:r>
          </a:p>
          <a:p>
            <a:r>
              <a:rPr lang="en-GB" altLang="en-US" dirty="0"/>
              <a:t>Header: </a:t>
            </a:r>
          </a:p>
          <a:p>
            <a:pPr lvl="1"/>
            <a:r>
              <a:rPr lang="en-GB" altLang="en-US" dirty="0"/>
              <a:t>#include &lt;set&gt;</a:t>
            </a:r>
          </a:p>
          <a:p>
            <a:r>
              <a:rPr lang="en-GB" altLang="en-US" dirty="0"/>
              <a:t>Defined types: </a:t>
            </a:r>
          </a:p>
          <a:p>
            <a:pPr lvl="1"/>
            <a:r>
              <a:rPr lang="en-GB" altLang="en-US" dirty="0" err="1"/>
              <a:t>value_type</a:t>
            </a:r>
            <a:r>
              <a:rPr lang="en-GB" altLang="en-US" dirty="0"/>
              <a:t>, </a:t>
            </a:r>
            <a:r>
              <a:rPr lang="en-GB" altLang="en-US" dirty="0" err="1"/>
              <a:t>size_type</a:t>
            </a:r>
            <a:endParaRPr lang="en-GB" altLang="en-US" dirty="0"/>
          </a:p>
          <a:p>
            <a:r>
              <a:rPr lang="en-GB" altLang="en-US" dirty="0"/>
              <a:t>Iterators: iterator, </a:t>
            </a:r>
            <a:r>
              <a:rPr lang="en-GB" altLang="en-US" dirty="0" err="1"/>
              <a:t>const_iterator</a:t>
            </a:r>
            <a:r>
              <a:rPr lang="en-GB" altLang="en-US" dirty="0"/>
              <a:t>, </a:t>
            </a:r>
            <a:r>
              <a:rPr lang="en-GB" altLang="en-US" dirty="0" err="1"/>
              <a:t>reverse_iterator</a:t>
            </a:r>
            <a:r>
              <a:rPr lang="en-GB" altLang="en-US" dirty="0"/>
              <a:t>, </a:t>
            </a:r>
            <a:r>
              <a:rPr lang="en-GB" altLang="en-US" dirty="0" err="1"/>
              <a:t>const_reverse_iterator</a:t>
            </a:r>
            <a:endParaRPr lang="en-GB" altLang="en-US" dirty="0"/>
          </a:p>
          <a:p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377831561"/>
      </p:ext>
    </p:extLst>
  </p:cSld>
  <p:clrMapOvr>
    <a:masterClrMapping/>
  </p:clrMapOvr>
  <p:transition spd="med"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ABB5FD3C-B6DB-467A-862F-FD16CC9F99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set Member Functions		</a:t>
            </a:r>
            <a:endParaRPr lang="en-US" altLang="en-US"/>
          </a:p>
        </p:txBody>
      </p:sp>
      <p:graphicFrame>
        <p:nvGraphicFramePr>
          <p:cNvPr id="604163" name="Group 3">
            <a:extLst>
              <a:ext uri="{FF2B5EF4-FFF2-40B4-BE49-F238E27FC236}">
                <a16:creationId xmlns:a16="http://schemas.microsoft.com/office/drawing/2014/main" id="{267B494B-C99D-4676-A3A5-33C8AAE68CF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412875"/>
          <a:ext cx="8294687" cy="4352927"/>
        </p:xfrm>
        <a:graphic>
          <a:graphicData uri="http://schemas.openxmlformats.org/drawingml/2006/table">
            <a:tbl>
              <a:tblPr/>
              <a:tblGrid>
                <a:gridCol w="1658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3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0661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function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Returns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61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s.size( )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number of elements in set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661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s.empty( )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true if no elements in set else false 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661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s.insert(el)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Insert </a:t>
                      </a: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elem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in set. No effect if </a:t>
                      </a: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el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is a member 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661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s.erase(itr)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Erase element to which </a:t>
                      </a:r>
                      <a:r>
                        <a:rPr kumimoji="0" lang="en-US" sz="2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itr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refers 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987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s.erase(el)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Erase element </a:t>
                      </a: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el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from set. No effect if </a:t>
                      </a: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el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is not a member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4987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s.find(el)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Mutable iterator to location of </a:t>
                      </a: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el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in set if present, else returns s.end( )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4987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s1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==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s2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true if sizes same and corresponding pairs of elements are equal, else false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6877704"/>
      </p:ext>
    </p:extLst>
  </p:cSld>
  <p:clrMapOvr>
    <a:masterClrMapping/>
  </p:clrMapOvr>
  <p:transition spd="med"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D0BA57B1-5809-44C2-823B-3872F73E33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The map associative container</a:t>
            </a:r>
            <a:endParaRPr lang="en-US" altLang="en-US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8E7FBC80-2AC5-4228-9D80-0196F00765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/>
              <a:t>A map is a function given as a set of ordered pairs &lt;first, second&gt;</a:t>
            </a:r>
          </a:p>
          <a:p>
            <a:r>
              <a:rPr lang="en-GB" altLang="en-US"/>
              <a:t>For each first in an ordered pair &lt;first, second&gt; there is at most one value, second, that appears in an ordered pair in the map.</a:t>
            </a:r>
          </a:p>
          <a:p>
            <a:pPr lvl="1"/>
            <a:r>
              <a:rPr lang="en-GB" altLang="en-US"/>
              <a:t>First and second can be different data types, so for example you could map an integer to a string</a:t>
            </a:r>
          </a:p>
          <a:p>
            <a:r>
              <a:rPr lang="en-GB" altLang="en-US"/>
              <a:t>The STL provides a template class pair&lt;T1,T2&gt; defined in the utility header file.</a:t>
            </a:r>
          </a:p>
          <a:p>
            <a:r>
              <a:rPr lang="en-GB" altLang="en-US"/>
              <a:t>You may wish to read about the multiset and multimap. See Josuttis, The C++ Standard Library Addison Wesley.</a:t>
            </a:r>
          </a:p>
        </p:txBody>
      </p:sp>
    </p:spTree>
    <p:extLst>
      <p:ext uri="{BB962C8B-B14F-4D97-AF65-F5344CB8AC3E}">
        <p14:creationId xmlns:p14="http://schemas.microsoft.com/office/powerpoint/2010/main" val="1929741712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250825" y="260350"/>
            <a:ext cx="7778750" cy="996950"/>
          </a:xfrm>
        </p:spPr>
        <p:txBody>
          <a:bodyPr/>
          <a:lstStyle/>
          <a:p>
            <a:pPr eaLnBrk="1" hangingPunct="1"/>
            <a:r>
              <a:rPr lang="en-GB" altLang="en-US"/>
              <a:t>What we have done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838200" y="1412875"/>
            <a:ext cx="7691438" cy="4672013"/>
          </a:xfrm>
        </p:spPr>
        <p:txBody>
          <a:bodyPr/>
          <a:lstStyle/>
          <a:p>
            <a:pPr eaLnBrk="1" hangingPunct="1"/>
            <a:r>
              <a:rPr lang="en-GB" altLang="en-US" sz="2000"/>
              <a:t>Examined Streams and Basic File I/O, discussed some tools for Stream I/O, looked at Character I/O</a:t>
            </a:r>
          </a:p>
          <a:p>
            <a:pPr eaLnBrk="1" hangingPunct="1"/>
            <a:r>
              <a:rPr lang="en-GB" altLang="en-US" sz="2000"/>
              <a:t>Introduced Arrays, discussed how to pass an array to a function.  How to program an array.  The difference between an array and a two dimensional array.  Finished by looking at searching and sorting algorithms.</a:t>
            </a:r>
          </a:p>
          <a:p>
            <a:pPr eaLnBrk="1" hangingPunct="1"/>
            <a:r>
              <a:rPr lang="en-GB" altLang="en-US" sz="2000"/>
              <a:t>Looked at an Array Type for Strings, The Standard string Class and Vectors</a:t>
            </a:r>
          </a:p>
          <a:p>
            <a:pPr eaLnBrk="1" hangingPunct="1"/>
            <a:r>
              <a:rPr lang="en-GB" altLang="en-US" sz="2000"/>
              <a:t>Discussed Pointers and Dynamic Arrays</a:t>
            </a:r>
          </a:p>
          <a:p>
            <a:pPr eaLnBrk="1" hangingPunct="1"/>
            <a:r>
              <a:rPr lang="en-GB" altLang="en-US" sz="2000"/>
              <a:t>Explained Structures and Classes with explanation of Abstract Data Types and an Introduction to Inheritance</a:t>
            </a:r>
          </a:p>
          <a:p>
            <a:pPr eaLnBrk="1" hangingPunct="1"/>
            <a:r>
              <a:rPr lang="en-GB" altLang="en-US" sz="2000"/>
              <a:t>Discussed how we can use friend functions to access private member variables.  Introduced a non-member function as a way to mediate between two or more classes.</a:t>
            </a:r>
          </a:p>
          <a:p>
            <a:pPr eaLnBrk="1" hangingPunct="1"/>
            <a:endParaRPr lang="en-GB" altLang="en-US" sz="2000"/>
          </a:p>
          <a:p>
            <a:pPr eaLnBrk="1" hangingPunct="1"/>
            <a:endParaRPr lang="en-GB" altLang="en-US" sz="2000"/>
          </a:p>
          <a:p>
            <a:pPr eaLnBrk="1" hangingPunct="1"/>
            <a:endParaRPr lang="en-GB" altLang="en-US" sz="2000"/>
          </a:p>
          <a:p>
            <a:pPr eaLnBrk="1" hangingPunct="1"/>
            <a:endParaRPr lang="en-GB" altLang="en-US" sz="2000"/>
          </a:p>
        </p:txBody>
      </p:sp>
    </p:spTree>
    <p:extLst>
      <p:ext uri="{BB962C8B-B14F-4D97-AF65-F5344CB8AC3E}">
        <p14:creationId xmlns:p14="http://schemas.microsoft.com/office/powerpoint/2010/main" val="19897171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91FBC1CF-FBDA-446F-9710-ABF97D300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Maps as associative arrays</a:t>
            </a:r>
            <a:endParaRPr lang="en-US" altLang="en-US"/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D8284CED-BDB3-4DB1-BF94-2C79866D4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An alternative interpretation is that a map is an associative array. For example, numbermap["c++"] = 5   associates the integer 5 with the string "c++"</a:t>
            </a:r>
          </a:p>
          <a:p>
            <a:r>
              <a:rPr lang="en-US" altLang="en-US"/>
              <a:t>The easiest way to add and retrieve data from a map is to use the [] operator</a:t>
            </a:r>
          </a:p>
          <a:p>
            <a:pPr lvl="1"/>
            <a:r>
              <a:rPr lang="en-US" altLang="en-US"/>
              <a:t>However, if you attempt to access map[key] and key is not already in the map, then a new entry with the default value will be added!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80615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0540C46E-A9F2-46F2-9619-00E22990E2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map Member Functions		</a:t>
            </a:r>
            <a:endParaRPr lang="en-US" altLang="en-US"/>
          </a:p>
        </p:txBody>
      </p:sp>
      <p:graphicFrame>
        <p:nvGraphicFramePr>
          <p:cNvPr id="606211" name="Group 3">
            <a:extLst>
              <a:ext uri="{FF2B5EF4-FFF2-40B4-BE49-F238E27FC236}">
                <a16:creationId xmlns:a16="http://schemas.microsoft.com/office/drawing/2014/main" id="{7BB9AE65-F826-44F8-B6CB-5C69117564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542694"/>
              </p:ext>
            </p:extLst>
          </p:nvPr>
        </p:nvGraphicFramePr>
        <p:xfrm>
          <a:off x="838200" y="1412875"/>
          <a:ext cx="7406208" cy="4248374"/>
        </p:xfrm>
        <a:graphic>
          <a:graphicData uri="http://schemas.openxmlformats.org/drawingml/2006/table">
            <a:tbl>
              <a:tblPr/>
              <a:tblGrid>
                <a:gridCol w="1753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2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60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Function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Returns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60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m.size( )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number of pairs in the map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60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m.empty( )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true if no pairs are in the map else false 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81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m.insert(el)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el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is a pair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&lt;key, T&gt;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Inserts 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el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into map. Returns &lt;iterator, bool&gt;. If successful, bool is true, iterator points to inserted pair. Otherwise bool is false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60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m.erase(key)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Erase element with key value 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key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from map. 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571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m.find(el)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Mutable iterator to location of 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el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in map if present, else returns m.end( )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571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m1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= =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m2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true if maps contain the same pairs, else false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571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[target]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Returns a reference to the map object associated to a key of target.  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5157511"/>
      </p:ext>
    </p:extLst>
  </p:cSld>
  <p:clrMapOvr>
    <a:masterClrMapping/>
  </p:clrMapOvr>
  <p:transition spd="med"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1073E9FB-ABB2-4C22-BE18-BB2C9CBF72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Efficiency</a:t>
            </a:r>
            <a:endParaRPr lang="en-US" altLang="en-US"/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BBF91E82-7664-49C2-9A0F-A4E784B543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/>
              <a:t>The STL was designed with efficiency as an important consideration. </a:t>
            </a:r>
          </a:p>
          <a:p>
            <a:r>
              <a:rPr lang="en-GB" altLang="en-US"/>
              <a:t>STL requires compliant implementations to guarantee a maximum running time.</a:t>
            </a:r>
          </a:p>
          <a:p>
            <a:r>
              <a:rPr lang="en-GB" altLang="en-US"/>
              <a:t>STL implementations strive to be optimally efficient. </a:t>
            </a:r>
          </a:p>
          <a:p>
            <a:r>
              <a:rPr lang="en-GB" altLang="en-US"/>
              <a:t>Sorting is usually specified to be O(N*log(N)) where N is the number of items being sorted</a:t>
            </a:r>
          </a:p>
          <a:p>
            <a:r>
              <a:rPr lang="en-GB" altLang="en-US"/>
              <a:t>Search is usually specified to be O(log(N)) where N is the number of items being searched.</a:t>
            </a:r>
          </a:p>
        </p:txBody>
      </p:sp>
    </p:spTree>
    <p:extLst>
      <p:ext uri="{BB962C8B-B14F-4D97-AF65-F5344CB8AC3E}">
        <p14:creationId xmlns:p14="http://schemas.microsoft.com/office/powerpoint/2010/main" val="3955795299"/>
      </p:ext>
    </p:extLst>
  </p:cSld>
  <p:clrMapOvr>
    <a:masterClrMapping/>
  </p:clrMapOvr>
  <p:transition spd="med"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E0901543-4390-42E0-913B-1A3F9D314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Tip: Use ranged-for, auto with containers</a:t>
            </a:r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EB8135D8-CAC1-4EC0-B7B5-06D3DFBFA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C++11 ranged-for loop and auto keyword make it easier to iterate through containers.  Consider the following map and set: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 eaLnBrk="1" hangingPunct="1"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map&lt;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, string&gt;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personIDs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= {{1,"Walt"}, {2,"Kenrick"}};</a:t>
            </a:r>
          </a:p>
          <a:p>
            <a:pPr marL="0" indent="0" eaLnBrk="1" hangingPunct="1"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set&lt;string&gt; colors = {"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red","green","blue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"};</a:t>
            </a:r>
          </a:p>
          <a:p>
            <a:endParaRPr lang="en-US" altLang="en-US" dirty="0"/>
          </a:p>
          <a:p>
            <a:r>
              <a:rPr lang="en-US" altLang="en-US" dirty="0"/>
              <a:t>We can iterate through each container conveniently with a ranged for loop and auto:</a:t>
            </a:r>
          </a:p>
          <a:p>
            <a:endParaRPr lang="en-US" altLang="en-US" dirty="0"/>
          </a:p>
          <a:p>
            <a:pPr marL="0" indent="0" eaLnBrk="1" hangingPunct="1"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for (auto p :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personIDs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cout &lt;&lt;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p.first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&lt;&lt; " " &lt;&lt;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p.second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endl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for (auto p : colors)</a:t>
            </a:r>
            <a:b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cout &lt;&lt; p &lt;&lt; " ";</a:t>
            </a:r>
          </a:p>
        </p:txBody>
      </p:sp>
    </p:spTree>
    <p:extLst>
      <p:ext uri="{BB962C8B-B14F-4D97-AF65-F5344CB8AC3E}">
        <p14:creationId xmlns:p14="http://schemas.microsoft.com/office/powerpoint/2010/main" val="38192695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 descr="Pink tissue paper">
            <a:extLst>
              <a:ext uri="{FF2B5EF4-FFF2-40B4-BE49-F238E27FC236}">
                <a16:creationId xmlns:a16="http://schemas.microsoft.com/office/drawing/2014/main" id="{DA903455-7AC6-4434-9782-31DBCCCC82FB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18.3</a:t>
            </a:r>
          </a:p>
        </p:txBody>
      </p:sp>
      <p:sp>
        <p:nvSpPr>
          <p:cNvPr id="37892" name="Rectangle 3" descr="Pink tissue paper">
            <a:extLst>
              <a:ext uri="{FF2B5EF4-FFF2-40B4-BE49-F238E27FC236}">
                <a16:creationId xmlns:a16="http://schemas.microsoft.com/office/drawing/2014/main" id="{84ABB395-968E-405B-BD27-6B45594A82B3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Generic Algorithms</a:t>
            </a:r>
          </a:p>
        </p:txBody>
      </p:sp>
    </p:spTree>
    <p:extLst>
      <p:ext uri="{BB962C8B-B14F-4D97-AF65-F5344CB8AC3E}">
        <p14:creationId xmlns:p14="http://schemas.microsoft.com/office/powerpoint/2010/main" val="9855647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664A5E81-07A4-4CE9-B377-37E2F387AA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 Generic Algorithms                        </a:t>
            </a:r>
            <a:endParaRPr lang="en-US" altLang="en-US"/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3FE6A84B-BB97-40A3-8CA2-71E9C3301E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/>
              <a:t>“Generic Algorithm” are a template functions that use iterators as template parameters.</a:t>
            </a:r>
          </a:p>
          <a:p>
            <a:r>
              <a:rPr lang="en-GB" altLang="en-US"/>
              <a:t>This chapter will use Generic Algorithm, Generic function, and STL function template to mean the same thing.</a:t>
            </a:r>
          </a:p>
          <a:p>
            <a:r>
              <a:rPr lang="en-GB" altLang="en-US"/>
              <a:t>Function interface specifies task, minimum strength of iterator arguments, and provides    run-time specification.</a:t>
            </a:r>
          </a:p>
        </p:txBody>
      </p:sp>
    </p:spTree>
    <p:extLst>
      <p:ext uri="{BB962C8B-B14F-4D97-AF65-F5344CB8AC3E}">
        <p14:creationId xmlns:p14="http://schemas.microsoft.com/office/powerpoint/2010/main" val="2208679821"/>
      </p:ext>
    </p:extLst>
  </p:cSld>
  <p:clrMapOvr>
    <a:masterClrMapping/>
  </p:clrMapOvr>
  <p:transition spd="med">
    <p:wipe dir="r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E23E16A2-318A-44A3-A50D-F8B10302DF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Running Times and Big-O Notation</a:t>
            </a:r>
            <a:endParaRPr lang="en-US" altLang="en-US"/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B0526D6B-C0CC-44F7-9F93-C9C69D75B3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/>
              <a:t>To be useful, running times for an algorithm   must specify time as a function of the problem size.</a:t>
            </a:r>
          </a:p>
          <a:p>
            <a:r>
              <a:rPr lang="en-GB" altLang="en-US"/>
              <a:t>We can time a program with a stop watch or instrument the code with calls to the system clock to empirically determine running time.</a:t>
            </a:r>
          </a:p>
          <a:p>
            <a:r>
              <a:rPr lang="en-GB" altLang="en-US"/>
              <a:t>What problems do you see there?</a:t>
            </a:r>
          </a:p>
          <a:p>
            <a:r>
              <a:rPr lang="en-GB" altLang="en-US"/>
              <a:t>There is a better way.</a:t>
            </a:r>
          </a:p>
        </p:txBody>
      </p:sp>
    </p:spTree>
    <p:extLst>
      <p:ext uri="{BB962C8B-B14F-4D97-AF65-F5344CB8AC3E}">
        <p14:creationId xmlns:p14="http://schemas.microsoft.com/office/powerpoint/2010/main" val="2937775744"/>
      </p:ext>
    </p:extLst>
  </p:cSld>
  <p:clrMapOvr>
    <a:masterClrMapping/>
  </p:clrMapOvr>
  <p:transition spd="med">
    <p:wipe dir="r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7F946B33-94C8-430B-A0AF-23105A59F5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Worst case running time</a:t>
            </a:r>
            <a:endParaRPr lang="en-US" altLang="en-US"/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71D67B44-80A8-45C8-9FCB-7CE9DFEA0C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/>
              <a:t>In the rest of the chapter we will always mean “worst case running time” when we specify a running time.</a:t>
            </a:r>
          </a:p>
          <a:p>
            <a:r>
              <a:rPr lang="en-GB" altLang="en-US"/>
              <a:t>How do we proceed? Do we count “steps” or “operations”?</a:t>
            </a:r>
          </a:p>
          <a:p>
            <a:r>
              <a:rPr lang="en-GB" altLang="en-US"/>
              <a:t>What is a step? What is an operation?</a:t>
            </a:r>
          </a:p>
          <a:p>
            <a:r>
              <a:rPr lang="en-GB" altLang="en-US"/>
              <a:t>Disagreement abounds, but mostly we agree to count =, &lt;, &amp;&amp;, !, [ ], ==, and ++</a:t>
            </a:r>
          </a:p>
          <a:p>
            <a:r>
              <a:rPr lang="en-GB" altLang="en-US"/>
              <a:t>This simplifying assumption works well in practice.</a:t>
            </a:r>
          </a:p>
        </p:txBody>
      </p:sp>
    </p:spTree>
    <p:extLst>
      <p:ext uri="{BB962C8B-B14F-4D97-AF65-F5344CB8AC3E}">
        <p14:creationId xmlns:p14="http://schemas.microsoft.com/office/powerpoint/2010/main" val="4185244894"/>
      </p:ext>
    </p:extLst>
  </p:cSld>
  <p:clrMapOvr>
    <a:masterClrMapping/>
  </p:clrMapOvr>
  <p:transition spd="med"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10BDED56-4141-4C35-9934-6F9C944E3F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An example</a:t>
            </a:r>
            <a:endParaRPr lang="en-US" altLang="en-US"/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F913FCB2-01F4-4E5F-8AED-FFFE506FC6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GB" altLang="en-US" sz="1800" dirty="0">
                <a:latin typeface="Consolas" panose="020B0609020204030204" pitchFamily="49" charset="0"/>
              </a:rPr>
              <a:t> </a:t>
            </a:r>
            <a:r>
              <a:rPr lang="en-GB" altLang="en-US" sz="1800" dirty="0" err="1">
                <a:latin typeface="Consolas" panose="020B0609020204030204" pitchFamily="49" charset="0"/>
              </a:rPr>
              <a:t>int</a:t>
            </a:r>
            <a:r>
              <a:rPr lang="en-GB" altLang="en-US" sz="1800" dirty="0">
                <a:latin typeface="Consolas" panose="020B0609020204030204" pitchFamily="49" charset="0"/>
              </a:rPr>
              <a:t> </a:t>
            </a:r>
            <a:r>
              <a:rPr lang="en-GB" altLang="en-US" sz="1800" dirty="0" err="1">
                <a:latin typeface="Consolas" panose="020B0609020204030204" pitchFamily="49" charset="0"/>
              </a:rPr>
              <a:t>i</a:t>
            </a:r>
            <a:r>
              <a:rPr lang="en-GB" altLang="en-US" sz="1800" dirty="0">
                <a:latin typeface="Consolas" panose="020B0609020204030204" pitchFamily="49" charset="0"/>
              </a:rPr>
              <a:t>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altLang="en-US" sz="1800" dirty="0">
                <a:latin typeface="Consolas" panose="020B0609020204030204" pitchFamily="49" charset="0"/>
              </a:rPr>
              <a:t>    bool found = false;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altLang="en-US" sz="1800" dirty="0">
                <a:latin typeface="Consolas" panose="020B0609020204030204" pitchFamily="49" charset="0"/>
              </a:rPr>
              <a:t>    while (( </a:t>
            </a:r>
            <a:r>
              <a:rPr lang="en-GB" altLang="en-US" sz="1800" dirty="0" err="1">
                <a:latin typeface="Consolas" panose="020B0609020204030204" pitchFamily="49" charset="0"/>
              </a:rPr>
              <a:t>i</a:t>
            </a:r>
            <a:r>
              <a:rPr lang="en-GB" altLang="en-US" sz="1800" dirty="0">
                <a:latin typeface="Consolas" panose="020B0609020204030204" pitchFamily="49" charset="0"/>
              </a:rPr>
              <a:t> &lt; N ) &amp;&amp; !(found))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altLang="en-US" sz="1800" dirty="0">
                <a:latin typeface="Consolas" panose="020B0609020204030204" pitchFamily="49" charset="0"/>
              </a:rPr>
              <a:t>          if (a[</a:t>
            </a:r>
            <a:r>
              <a:rPr lang="en-GB" altLang="en-US" sz="1800" dirty="0" err="1">
                <a:latin typeface="Consolas" panose="020B0609020204030204" pitchFamily="49" charset="0"/>
              </a:rPr>
              <a:t>i</a:t>
            </a:r>
            <a:r>
              <a:rPr lang="en-GB" altLang="en-US" sz="1800" dirty="0">
                <a:latin typeface="Consolas" panose="020B0609020204030204" pitchFamily="49" charset="0"/>
              </a:rPr>
              <a:t>] == target)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altLang="en-US" sz="1800" dirty="0">
                <a:latin typeface="Consolas" panose="020B0609020204030204" pitchFamily="49" charset="0"/>
              </a:rPr>
              <a:t>              found = true;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altLang="en-US" sz="1800" dirty="0">
                <a:latin typeface="Consolas" panose="020B0609020204030204" pitchFamily="49" charset="0"/>
              </a:rPr>
              <a:t>          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altLang="en-US" sz="1800" dirty="0">
                <a:latin typeface="Consolas" panose="020B0609020204030204" pitchFamily="49" charset="0"/>
              </a:rPr>
              <a:t>               </a:t>
            </a:r>
            <a:r>
              <a:rPr lang="en-GB" altLang="en-US" sz="1800" dirty="0" err="1">
                <a:latin typeface="Consolas" panose="020B0609020204030204" pitchFamily="49" charset="0"/>
              </a:rPr>
              <a:t>i</a:t>
            </a:r>
            <a:r>
              <a:rPr lang="en-GB" altLang="en-US" sz="1800" dirty="0">
                <a:latin typeface="Consolas" panose="020B0609020204030204" pitchFamily="49" charset="0"/>
              </a:rPr>
              <a:t>++;</a:t>
            </a:r>
          </a:p>
          <a:p>
            <a:r>
              <a:rPr lang="en-GB" altLang="en-US" dirty="0"/>
              <a:t> Assume target is not in array. </a:t>
            </a:r>
          </a:p>
          <a:p>
            <a:r>
              <a:rPr lang="en-GB" altLang="en-US" dirty="0"/>
              <a:t> Loop runs N times, 6 operations per iteration. </a:t>
            </a:r>
            <a:br>
              <a:rPr lang="en-GB" altLang="en-US" dirty="0"/>
            </a:br>
            <a:r>
              <a:rPr lang="en-GB" altLang="en-US" sz="1800" dirty="0">
                <a:latin typeface="Consolas" panose="020B0609020204030204" pitchFamily="49" charset="0"/>
              </a:rPr>
              <a:t>   &lt;, &amp;&amp;, ! , [</a:t>
            </a:r>
            <a:r>
              <a:rPr lang="en-GB" altLang="en-US" sz="1800" dirty="0" err="1">
                <a:latin typeface="Consolas" panose="020B0609020204030204" pitchFamily="49" charset="0"/>
              </a:rPr>
              <a:t>i</a:t>
            </a:r>
            <a:r>
              <a:rPr lang="en-GB" altLang="en-US" sz="1800" dirty="0">
                <a:latin typeface="Consolas" panose="020B0609020204030204" pitchFamily="49" charset="0"/>
              </a:rPr>
              <a:t>] , ==, ++</a:t>
            </a:r>
          </a:p>
          <a:p>
            <a:r>
              <a:rPr lang="en-GB" altLang="en-US" dirty="0"/>
              <a:t> After N iterations,  Boolean expression adds 3 </a:t>
            </a:r>
            <a:br>
              <a:rPr lang="en-GB" altLang="en-US" dirty="0"/>
            </a:br>
            <a:r>
              <a:rPr lang="en-GB" altLang="en-US" dirty="0"/>
              <a:t>   operations, </a:t>
            </a:r>
            <a:r>
              <a:rPr lang="en-GB" altLang="en-US" sz="1800" dirty="0">
                <a:latin typeface="Consolas" panose="020B0609020204030204" pitchFamily="49" charset="0"/>
              </a:rPr>
              <a:t>&lt;</a:t>
            </a:r>
            <a:r>
              <a:rPr lang="en-GB" altLang="en-US" dirty="0"/>
              <a:t>, </a:t>
            </a:r>
            <a:r>
              <a:rPr lang="en-GB" altLang="en-US" sz="1800" dirty="0">
                <a:latin typeface="Consolas" panose="020B0609020204030204" pitchFamily="49" charset="0"/>
              </a:rPr>
              <a:t>&amp;&amp;</a:t>
            </a:r>
            <a:r>
              <a:rPr lang="en-GB" altLang="en-US" dirty="0"/>
              <a:t>, and </a:t>
            </a:r>
            <a:r>
              <a:rPr lang="en-GB" altLang="en-US" sz="1800" dirty="0">
                <a:latin typeface="Consolas" panose="020B0609020204030204" pitchFamily="49" charset="0"/>
              </a:rPr>
              <a:t>!</a:t>
            </a:r>
            <a:r>
              <a:rPr lang="en-GB" altLang="en-US" dirty="0"/>
              <a:t> </a:t>
            </a:r>
          </a:p>
          <a:p>
            <a:r>
              <a:rPr lang="en-GB" altLang="en-US" dirty="0"/>
              <a:t> Total of 6N + 3 operations.</a:t>
            </a:r>
          </a:p>
        </p:txBody>
      </p:sp>
    </p:spTree>
    <p:extLst>
      <p:ext uri="{BB962C8B-B14F-4D97-AF65-F5344CB8AC3E}">
        <p14:creationId xmlns:p14="http://schemas.microsoft.com/office/powerpoint/2010/main" val="4217457698"/>
      </p:ext>
    </p:extLst>
  </p:cSld>
  <p:clrMapOvr>
    <a:masterClrMapping/>
  </p:clrMapOvr>
  <p:transition spd="med">
    <p:wipe dir="r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F58E596C-E724-46D7-AB65-7FFF05F52B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Objections	</a:t>
            </a:r>
            <a:endParaRPr lang="en-US" altLang="en-US"/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D94A8E18-EEFD-4A76-8957-6C4189502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/>
              <a:t>Not all operations take the same time </a:t>
            </a:r>
          </a:p>
          <a:p>
            <a:r>
              <a:rPr lang="en-GB" altLang="en-US"/>
              <a:t>A given operation takes different time on different machines</a:t>
            </a:r>
          </a:p>
          <a:p>
            <a:r>
              <a:rPr lang="en-GB" altLang="en-US"/>
              <a:t>We ignores some operations that might be significant.</a:t>
            </a:r>
          </a:p>
          <a:p>
            <a:r>
              <a:rPr lang="en-GB" altLang="en-US"/>
              <a:t>What we are really interested in is the growth rate of the running time as a function of the problem size, not precise computations for a particular architecture.</a:t>
            </a:r>
          </a:p>
        </p:txBody>
      </p:sp>
    </p:spTree>
    <p:extLst>
      <p:ext uri="{BB962C8B-B14F-4D97-AF65-F5344CB8AC3E}">
        <p14:creationId xmlns:p14="http://schemas.microsoft.com/office/powerpoint/2010/main" val="35947097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250825" y="260350"/>
            <a:ext cx="7778750" cy="996950"/>
          </a:xfrm>
        </p:spPr>
        <p:txBody>
          <a:bodyPr/>
          <a:lstStyle/>
          <a:p>
            <a:pPr eaLnBrk="1" hangingPunct="1"/>
            <a:r>
              <a:rPr lang="en-GB" altLang="en-US"/>
              <a:t>What we have done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838200" y="1412875"/>
            <a:ext cx="7691438" cy="4672013"/>
          </a:xfrm>
        </p:spPr>
        <p:txBody>
          <a:bodyPr/>
          <a:lstStyle/>
          <a:p>
            <a:pPr eaLnBrk="1" hangingPunct="1"/>
            <a:r>
              <a:rPr lang="en-GB" altLang="en-US" sz="2000" dirty="0"/>
              <a:t>Overloaded binary operators such as: &lt; == and &lt;&lt;</a:t>
            </a:r>
          </a:p>
          <a:p>
            <a:pPr eaLnBrk="1" hangingPunct="1"/>
            <a:r>
              <a:rPr lang="en-GB" altLang="en-US" sz="2000" dirty="0"/>
              <a:t>Discussed ADTs and keeping our classes separate using an interface (header) and an implementation file (</a:t>
            </a:r>
            <a:r>
              <a:rPr lang="en-GB" altLang="en-US" sz="2000" dirty="0" err="1"/>
              <a:t>cpp</a:t>
            </a:r>
            <a:r>
              <a:rPr lang="en-GB" altLang="en-US" sz="2000" dirty="0"/>
              <a:t>).</a:t>
            </a:r>
          </a:p>
          <a:p>
            <a:pPr eaLnBrk="1" hangingPunct="1"/>
            <a:r>
              <a:rPr lang="en-GB" altLang="en-US" sz="2000" dirty="0"/>
              <a:t>Explained how we can implement dynamic data structures using pointers and linked lists. </a:t>
            </a:r>
          </a:p>
          <a:p>
            <a:pPr eaLnBrk="1" hangingPunct="1"/>
            <a:r>
              <a:rPr lang="en-GB" altLang="en-US" sz="2000" dirty="0"/>
              <a:t>Discussed recursion with three examples.</a:t>
            </a:r>
          </a:p>
          <a:p>
            <a:r>
              <a:rPr lang="en-GB" altLang="en-US" sz="2000" dirty="0"/>
              <a:t>Discussed Inheritance and Polymorphism</a:t>
            </a:r>
          </a:p>
          <a:p>
            <a:r>
              <a:rPr lang="en-GB" altLang="en-US" sz="2000" dirty="0"/>
              <a:t>Examined Exception-Handling Basics and the Programming Techniques for Exception Handling</a:t>
            </a:r>
          </a:p>
          <a:p>
            <a:r>
              <a:rPr lang="en-GB" altLang="en-US" sz="2000" dirty="0"/>
              <a:t>Looked at Templates for Algorithm Abstraction  and Templates for Data Abstraction</a:t>
            </a:r>
          </a:p>
          <a:p>
            <a:endParaRPr lang="en-GB" altLang="en-US" sz="2000" dirty="0"/>
          </a:p>
          <a:p>
            <a:endParaRPr lang="en-GB" altLang="en-US" sz="2000" dirty="0"/>
          </a:p>
          <a:p>
            <a:pPr eaLnBrk="1" hangingPunct="1"/>
            <a:endParaRPr lang="en-GB" altLang="en-US" sz="2000" dirty="0"/>
          </a:p>
          <a:p>
            <a:pPr eaLnBrk="1" hangingPunct="1"/>
            <a:endParaRPr lang="en-GB" altLang="en-US" sz="2000" dirty="0"/>
          </a:p>
          <a:p>
            <a:pPr eaLnBrk="1" hangingPunct="1"/>
            <a:endParaRPr lang="en-GB" altLang="en-US" sz="2000" dirty="0"/>
          </a:p>
          <a:p>
            <a:pPr eaLnBrk="1" hangingPunct="1"/>
            <a:endParaRPr lang="en-GB" altLang="en-US" sz="2000" dirty="0"/>
          </a:p>
          <a:p>
            <a:pPr eaLnBrk="1" hangingPunct="1"/>
            <a:endParaRPr lang="en-GB" altLang="en-US" sz="2000" dirty="0"/>
          </a:p>
          <a:p>
            <a:pPr eaLnBrk="1" hangingPunct="1"/>
            <a:endParaRPr lang="en-GB" altLang="en-US" sz="2000" dirty="0"/>
          </a:p>
          <a:p>
            <a:pPr eaLnBrk="1" hangingPunct="1"/>
            <a:endParaRPr lang="en-GB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890495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C0BF1F1A-6D64-4E77-A1FA-DEFB4FD933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Big-O Notation</a:t>
            </a:r>
            <a:endParaRPr lang="en-US" altLang="en-US"/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63224695-44A8-4B58-A79B-EE4680B1D9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Estimates of running time are usually expressed with the Big-O notation.</a:t>
            </a:r>
          </a:p>
          <a:p>
            <a:r>
              <a:rPr lang="en-GB" altLang="en-US" dirty="0"/>
              <a:t>We pronounce this “Big-Oh.” The O is the letter Oh, not the digit zero, 0. </a:t>
            </a:r>
          </a:p>
          <a:p>
            <a:r>
              <a:rPr lang="en-GB" altLang="en-US" dirty="0"/>
              <a:t>We say that our loop in a previous slide runs in </a:t>
            </a:r>
            <a:br>
              <a:rPr lang="en-GB" altLang="en-US" dirty="0"/>
            </a:br>
            <a:r>
              <a:rPr lang="en-GB" altLang="en-US" dirty="0"/>
              <a:t>O(6N + 3). </a:t>
            </a:r>
          </a:p>
          <a:p>
            <a:r>
              <a:rPr lang="en-GB" altLang="en-US" dirty="0"/>
              <a:t>This means that the actual running time will be less than or equal to c(6N+3)</a:t>
            </a:r>
          </a:p>
          <a:p>
            <a:r>
              <a:rPr lang="en-GB" altLang="en-US" dirty="0"/>
              <a:t>We say the code runs in O(6N+3)</a:t>
            </a:r>
          </a:p>
        </p:txBody>
      </p:sp>
    </p:spTree>
    <p:extLst>
      <p:ext uri="{BB962C8B-B14F-4D97-AF65-F5344CB8AC3E}">
        <p14:creationId xmlns:p14="http://schemas.microsoft.com/office/powerpoint/2010/main" val="3709474511"/>
      </p:ext>
    </p:extLst>
  </p:cSld>
  <p:clrMapOvr>
    <a:masterClrMapping/>
  </p:clrMapOvr>
  <p:transition spd="med">
    <p:wipe dir="r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686C31A4-1BCF-411E-A677-E6F4F7873E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Large Coefficients Do Not Matter</a:t>
            </a:r>
            <a:endParaRPr lang="en-US" alt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D1350ADB-B226-4C42-9C60-E30C0E1708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/>
              <a:t>Big-O estimates do not distinguish 5N + 5 and 100N</a:t>
            </a:r>
          </a:p>
          <a:p>
            <a:r>
              <a:rPr lang="en-GB" altLang="en-US"/>
              <a:t>These all have Big-O estimates of O(N3)</a:t>
            </a:r>
          </a:p>
          <a:p>
            <a:pPr lvl="1"/>
            <a:r>
              <a:rPr lang="en-GB" altLang="en-US"/>
              <a:t>N3 + 4000N2 – N + 1</a:t>
            </a:r>
          </a:p>
          <a:p>
            <a:pPr lvl="1"/>
            <a:r>
              <a:rPr lang="en-GB" altLang="en-US"/>
              <a:t>8N3  + 5N – 1000</a:t>
            </a:r>
          </a:p>
          <a:p>
            <a:pPr lvl="1"/>
            <a:r>
              <a:rPr lang="en-GB" altLang="en-US"/>
              <a:t>1000N3  +  4N2 – 100000N + 1</a:t>
            </a:r>
          </a:p>
          <a:p>
            <a:r>
              <a:rPr lang="en-GB" altLang="en-US"/>
              <a:t>Regardless of the coefficient, the largest exponent “rules”</a:t>
            </a:r>
          </a:p>
        </p:txBody>
      </p:sp>
    </p:spTree>
    <p:extLst>
      <p:ext uri="{BB962C8B-B14F-4D97-AF65-F5344CB8AC3E}">
        <p14:creationId xmlns:p14="http://schemas.microsoft.com/office/powerpoint/2010/main" val="3537329978"/>
      </p:ext>
    </p:extLst>
  </p:cSld>
  <p:clrMapOvr>
    <a:masterClrMapping/>
  </p:clrMapOvr>
  <p:transition spd="med">
    <p:wipe dir="r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3090C7F0-90ED-4077-A400-2E23FFC0BE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Some generic terminology</a:t>
            </a:r>
            <a:endParaRPr lang="en-US" altLang="en-US"/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D1E5B848-37F9-4B24-9E56-C1ADA1AC1B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/>
              <a:t>T(N) means runnning time.</a:t>
            </a:r>
          </a:p>
          <a:p>
            <a:r>
              <a:rPr lang="en-GB" altLang="en-US"/>
              <a:t>Linear running time </a:t>
            </a:r>
          </a:p>
          <a:p>
            <a:pPr lvl="1"/>
            <a:r>
              <a:rPr lang="en-GB" altLang="en-US"/>
              <a:t>T(N) = aN + b</a:t>
            </a:r>
          </a:p>
          <a:p>
            <a:r>
              <a:rPr lang="en-GB" altLang="en-US"/>
              <a:t>Quadratic running time  </a:t>
            </a:r>
          </a:p>
          <a:p>
            <a:pPr lvl="1"/>
            <a:r>
              <a:rPr lang="en-GB" altLang="en-US"/>
              <a:t>T(N) has highest term N2 </a:t>
            </a:r>
          </a:p>
          <a:p>
            <a:r>
              <a:rPr lang="en-GB" altLang="en-US"/>
              <a:t>O(log N) A function with this running time is very fast</a:t>
            </a:r>
          </a:p>
          <a:p>
            <a:r>
              <a:rPr lang="en-GB" altLang="en-US"/>
              <a:t>O(N log N) A function with this running time is  slower than linear, but much faster than quadratic.</a:t>
            </a:r>
          </a:p>
        </p:txBody>
      </p:sp>
    </p:spTree>
    <p:extLst>
      <p:ext uri="{BB962C8B-B14F-4D97-AF65-F5344CB8AC3E}">
        <p14:creationId xmlns:p14="http://schemas.microsoft.com/office/powerpoint/2010/main" val="3798087222"/>
      </p:ext>
    </p:extLst>
  </p:cSld>
  <p:clrMapOvr>
    <a:masterClrMapping/>
  </p:clrMapOvr>
  <p:transition spd="med">
    <p:wipe dir="r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06A83C59-E5EC-4ACD-91F6-68DCC0C18A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Container Access Time 1</a:t>
            </a:r>
            <a:endParaRPr lang="en-US" altLang="en-US"/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AB0BDB21-C366-41FD-A71A-690D5CD9C5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/>
              <a:t>vector: push_back(el), pop_back( ) have  O(1) (constant upper bound) running time</a:t>
            </a:r>
          </a:p>
          <a:p>
            <a:r>
              <a:rPr lang="en-GB" altLang="en-US"/>
              <a:t>deque:  push_back(el),  push_front(el), </a:t>
            </a:r>
            <a:br>
              <a:rPr lang="en-GB" altLang="en-US"/>
            </a:br>
            <a:r>
              <a:rPr lang="en-GB" altLang="en-US"/>
              <a:t>pop_back( ),  push_back(el) are all O(1)</a:t>
            </a:r>
          </a:p>
          <a:p>
            <a:r>
              <a:rPr lang="en-GB" altLang="en-US"/>
              <a:t>list:  insert anywhere is O(1) </a:t>
            </a:r>
          </a:p>
          <a:p>
            <a:r>
              <a:rPr lang="en-GB" altLang="en-US"/>
              <a:t>Finding the location of an element in a list  has O(N) running time.</a:t>
            </a:r>
          </a:p>
        </p:txBody>
      </p:sp>
    </p:spTree>
    <p:extLst>
      <p:ext uri="{BB962C8B-B14F-4D97-AF65-F5344CB8AC3E}">
        <p14:creationId xmlns:p14="http://schemas.microsoft.com/office/powerpoint/2010/main" val="4218503154"/>
      </p:ext>
    </p:extLst>
  </p:cSld>
  <p:clrMapOvr>
    <a:masterClrMapping/>
  </p:clrMapOvr>
  <p:transition spd="med">
    <p:wipe dir="r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4283D58D-EE7A-4C07-9FFB-3A1CE48D9C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Container Access Time 2</a:t>
            </a:r>
            <a:endParaRPr lang="en-US" altLang="en-US"/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13A5B366-299E-485E-801C-2D96B75E72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/>
              <a:t>vector, deque insert in the middle is O(N)</a:t>
            </a:r>
          </a:p>
          <a:p>
            <a:r>
              <a:rPr lang="en-GB" altLang="en-US"/>
              <a:t>vector insert at the front is O(N)</a:t>
            </a:r>
            <a:endParaRPr lang="en-US" altLang="en-US"/>
          </a:p>
          <a:p>
            <a:r>
              <a:rPr lang="en-US" altLang="en-US"/>
              <a:t>Most set and map operations are O(log N) Other set and map operations are O(1).</a:t>
            </a:r>
          </a:p>
        </p:txBody>
      </p:sp>
    </p:spTree>
    <p:extLst>
      <p:ext uri="{BB962C8B-B14F-4D97-AF65-F5344CB8AC3E}">
        <p14:creationId xmlns:p14="http://schemas.microsoft.com/office/powerpoint/2010/main" val="1543544584"/>
      </p:ext>
    </p:extLst>
  </p:cSld>
  <p:clrMapOvr>
    <a:masterClrMapping/>
  </p:clrMapOvr>
  <p:transition spd="med">
    <p:wipe dir="r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2CC51530-73DC-41A9-9DEF-9DC4B113F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 Generic Algorithm Classification	</a:t>
            </a:r>
            <a:endParaRPr lang="en-US" altLang="en-US"/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1FF51E4D-201A-4062-A720-AFA0FDF62D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/>
              <a:t>Algorithms are classified into</a:t>
            </a:r>
          </a:p>
          <a:p>
            <a:pPr lvl="1"/>
            <a:r>
              <a:rPr lang="en-GB" altLang="en-US"/>
              <a:t>Nonmodifying Sequence Algorithms</a:t>
            </a:r>
          </a:p>
          <a:p>
            <a:pPr lvl="1"/>
            <a:r>
              <a:rPr lang="en-GB" altLang="en-US"/>
              <a:t>Modifying Sequence Algorithms</a:t>
            </a:r>
          </a:p>
          <a:p>
            <a:pPr lvl="1"/>
            <a:r>
              <a:rPr lang="en-GB" altLang="en-US"/>
              <a:t>Sorting and Related Algorithms</a:t>
            </a:r>
          </a:p>
          <a:p>
            <a:pPr lvl="1"/>
            <a:r>
              <a:rPr lang="en-GB" altLang="en-US"/>
              <a:t>Numeric Algorithms</a:t>
            </a:r>
          </a:p>
          <a:p>
            <a:r>
              <a:rPr lang="en-GB" altLang="en-US"/>
              <a:t>We will deal with nonmodifying, modifying and sorting algorithms.</a:t>
            </a:r>
          </a:p>
          <a:p>
            <a:r>
              <a:rPr lang="en-GB" altLang="en-US"/>
              <a:t>See Josuttis for more information on algorithms.</a:t>
            </a:r>
          </a:p>
        </p:txBody>
      </p:sp>
    </p:spTree>
    <p:extLst>
      <p:ext uri="{BB962C8B-B14F-4D97-AF65-F5344CB8AC3E}">
        <p14:creationId xmlns:p14="http://schemas.microsoft.com/office/powerpoint/2010/main" val="3065137145"/>
      </p:ext>
    </p:extLst>
  </p:cSld>
  <p:clrMapOvr>
    <a:masterClrMapping/>
  </p:clrMapOvr>
  <p:transition spd="med">
    <p:wipe dir="r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75BAF5E0-3A1A-403F-8CC8-51EA7A1602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Nonmodifying Sequence Algorithms</a:t>
            </a:r>
            <a:endParaRPr lang="en-US" altLang="en-US"/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2935F72B-EB80-4E25-A8F7-A5C59DB185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/>
              <a:t>Nonmodifying algorithms that do not modify the container they operate upon.</a:t>
            </a:r>
          </a:p>
          <a:p>
            <a:r>
              <a:rPr lang="en-GB" altLang="en-US"/>
              <a:t>The declaration of the generic function find algorithm:</a:t>
            </a:r>
          </a:p>
          <a:p>
            <a:r>
              <a:rPr lang="en-GB" altLang="en-US"/>
              <a:t> 	template&lt;class InputIterator, class T&gt; </a:t>
            </a:r>
            <a:br>
              <a:rPr lang="en-GB" altLang="en-US"/>
            </a:br>
            <a:r>
              <a:rPr lang="en-GB" altLang="en-US"/>
              <a:t>    InputIterator find (InputIterator first, InputIterator last, </a:t>
            </a:r>
            <a:br>
              <a:rPr lang="en-GB" altLang="en-US"/>
            </a:br>
            <a:r>
              <a:rPr lang="en-GB" altLang="en-US"/>
              <a:t>                                      const T&amp; value);</a:t>
            </a:r>
          </a:p>
          <a:p>
            <a:r>
              <a:rPr lang="en-GB" altLang="en-US"/>
              <a:t>The declaration tells us find works with any container that provides an iterator at least as strong as an input iterator. </a:t>
            </a:r>
          </a:p>
          <a:p>
            <a:r>
              <a:rPr lang="en-GB" altLang="en-US"/>
              <a:t>Type T objects must be equality comparable.</a:t>
            </a:r>
          </a:p>
        </p:txBody>
      </p:sp>
    </p:spTree>
    <p:extLst>
      <p:ext uri="{BB962C8B-B14F-4D97-AF65-F5344CB8AC3E}">
        <p14:creationId xmlns:p14="http://schemas.microsoft.com/office/powerpoint/2010/main" val="3502779395"/>
      </p:ext>
    </p:extLst>
  </p:cSld>
  <p:clrMapOvr>
    <a:masterClrMapping/>
  </p:clrMapOvr>
  <p:transition spd="med">
    <p:wipe dir="r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AF31BD1F-70E4-489D-9E5B-0539BFA091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/>
              <a:t>Iter</a:t>
            </a:r>
            <a:r>
              <a:rPr lang="en-GB" altLang="en-US" dirty="0"/>
              <a:t> find(</a:t>
            </a:r>
            <a:r>
              <a:rPr lang="en-GB" altLang="en-US" dirty="0" err="1"/>
              <a:t>Iter</a:t>
            </a:r>
            <a:r>
              <a:rPr lang="en-GB" altLang="en-US" dirty="0"/>
              <a:t> first, </a:t>
            </a:r>
            <a:r>
              <a:rPr lang="en-GB" altLang="en-US" dirty="0" err="1"/>
              <a:t>Iter</a:t>
            </a:r>
            <a:r>
              <a:rPr lang="en-GB" altLang="en-US" dirty="0"/>
              <a:t> last, </a:t>
            </a:r>
            <a:r>
              <a:rPr lang="en-GB" altLang="en-US" dirty="0" err="1"/>
              <a:t>const</a:t>
            </a:r>
            <a:r>
              <a:rPr lang="en-GB" altLang="en-US" dirty="0"/>
              <a:t> T&amp; value);</a:t>
            </a:r>
            <a:endParaRPr lang="en-US" altLang="en-US" dirty="0"/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75A754AE-BE30-4532-93FD-FCEE339F5A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generic algorithm find( ) locates an element within a sequence. It takes three arguments.</a:t>
            </a:r>
          </a:p>
          <a:p>
            <a:r>
              <a:rPr lang="en-US" altLang="en-US"/>
              <a:t>The first two specify a range: [start, end), the third specifies a target value for the search.</a:t>
            </a:r>
          </a:p>
          <a:p>
            <a:r>
              <a:rPr lang="en-US" altLang="en-US"/>
              <a:t>If requested value is found,  find( ) returns an iterator that points to the first element that is identical to the sought-after value. </a:t>
            </a:r>
          </a:p>
          <a:p>
            <a:r>
              <a:rPr lang="en-US" altLang="en-US"/>
              <a:t>If the requested value is not found, find( ) returns an iterator pointing one element past the final element in the sequence (that is, it returns the same value as end( ) does). </a:t>
            </a:r>
          </a:p>
        </p:txBody>
      </p:sp>
    </p:spTree>
    <p:extLst>
      <p:ext uri="{BB962C8B-B14F-4D97-AF65-F5344CB8AC3E}">
        <p14:creationId xmlns:p14="http://schemas.microsoft.com/office/powerpoint/2010/main" val="869981897"/>
      </p:ext>
    </p:extLst>
  </p:cSld>
  <p:clrMapOvr>
    <a:masterClrMapping/>
  </p:clrMapOvr>
  <p:transition spd="med">
    <p:wipe dir="r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4071517C-2399-442E-9262-15475B0190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More nonmodifying Algorithms</a:t>
            </a:r>
            <a:endParaRPr lang="en-US" altLang="en-US"/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42C2A3C2-8899-4263-9B1F-1F04F14B0B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/>
              <a:t>count </a:t>
            </a:r>
            <a:r>
              <a:rPr lang="en-US" altLang="en-US"/>
              <a:t>Counts occurrences of a value in a sequence</a:t>
            </a:r>
            <a:endParaRPr lang="en-GB" altLang="en-US"/>
          </a:p>
          <a:p>
            <a:r>
              <a:rPr lang="en-GB" altLang="en-US"/>
              <a:t>equal Asks are elements in</a:t>
            </a:r>
            <a:r>
              <a:rPr lang="en-US" altLang="en-US"/>
              <a:t> two ranges equal?</a:t>
            </a:r>
            <a:endParaRPr lang="en-GB" altLang="en-US"/>
          </a:p>
          <a:p>
            <a:r>
              <a:rPr lang="en-GB" altLang="en-US"/>
              <a:t>search  Looks for the first occurrence of a match sequence within another sequence</a:t>
            </a:r>
          </a:p>
          <a:p>
            <a:r>
              <a:rPr lang="en-GB" altLang="en-US"/>
              <a:t>binary_search </a:t>
            </a:r>
            <a:r>
              <a:rPr lang="en-US" altLang="en-US"/>
              <a:t>Searches for a value in a container sorted using less. If the container was sorted using another predicate, this predicate must be supplied to binary_search. This is an efficient search for sorted sequences with random access iterators. 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42960091"/>
      </p:ext>
    </p:extLst>
  </p:cSld>
  <p:clrMapOvr>
    <a:masterClrMapping/>
  </p:clrMapOvr>
  <p:transition spd="med">
    <p:wipe dir="r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8B755898-3833-4A79-AEA8-EA05635187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Container Modifying Algorithms</a:t>
            </a:r>
            <a:endParaRPr lang="en-US" altLang="en-US"/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CF8B28E4-00B0-4459-8246-7AE574750E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/>
              <a:t>Container modifying algorithms change the content of the elements or their order.</a:t>
            </a:r>
          </a:p>
          <a:p>
            <a:r>
              <a:rPr lang="en-GB" altLang="en-US"/>
              <a:t>copy </a:t>
            </a:r>
            <a:r>
              <a:rPr lang="en-US" altLang="en-US"/>
              <a:t> Copies from a source range to a destination range. This can be used to shift elements in a container to the left provided that the first element in the source range is not contained in the destination range. </a:t>
            </a:r>
            <a:endParaRPr lang="en-GB" altLang="en-US"/>
          </a:p>
          <a:p>
            <a:r>
              <a:rPr lang="en-GB" altLang="en-US"/>
              <a:t>remove </a:t>
            </a:r>
            <a:r>
              <a:rPr lang="en-US" altLang="en-US"/>
              <a:t>Removes all elements from a range equal to the given value</a:t>
            </a:r>
            <a:endParaRPr lang="en-GB" altLang="en-US"/>
          </a:p>
          <a:p>
            <a:r>
              <a:rPr lang="en-GB" altLang="en-US"/>
              <a:t>random_shuffle </a:t>
            </a:r>
            <a:r>
              <a:rPr lang="en-US" altLang="en-US"/>
              <a:t>shuffles the elements of a sequence. Argument 1 is an iterator pointing to the first of the sequence. Argument 2 points one position past the last element of the sequence.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13681774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AB46C35-7BDC-4204-951D-97E5F0E805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Aims of the Presentation 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BB9BF5F3-D8A9-406C-BAF2-CF3C71C962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18.1   Iterators</a:t>
            </a:r>
          </a:p>
          <a:p>
            <a:r>
              <a:rPr lang="en-GB" altLang="en-US" dirty="0"/>
              <a:t>18.2   Containers</a:t>
            </a:r>
          </a:p>
          <a:p>
            <a:r>
              <a:rPr lang="en-GB" altLang="en-US" dirty="0"/>
              <a:t>18.3   Generic Algorithms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99915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010B8A0E-B6D7-4A4F-BA63-9624077800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Sorting Algorithms</a:t>
            </a:r>
            <a:endParaRPr lang="en-US" altLang="en-US"/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76616C11-8724-4BCC-8C70-3F6BB6387D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/>
              <a:t>Algorithm analysis tells us that the runtime of the most efficient sort algorithms that depend on swapping elements is O(N log(N)).  N is the number of elements being sorted.</a:t>
            </a:r>
          </a:p>
          <a:p>
            <a:r>
              <a:rPr lang="en-GB" altLang="en-US"/>
              <a:t>All the STL sorting algorithms are required to be O(N log(N)), so these algorithms (up to a multiplicative constant) as fast as possible.</a:t>
            </a:r>
          </a:p>
          <a:p>
            <a:r>
              <a:rPr lang="en-GB" altLang="en-US"/>
              <a:t>sort </a:t>
            </a:r>
            <a:r>
              <a:rPr lang="en-US" altLang="en-US"/>
              <a:t>Sorts elements in a range in nondescending order, or in an order determined by a user-specified binary predicate. </a:t>
            </a:r>
            <a:endParaRPr lang="en-GB" altLang="en-US"/>
          </a:p>
          <a:p>
            <a:r>
              <a:rPr lang="en-GB" altLang="en-US"/>
              <a:t>merge </a:t>
            </a:r>
            <a:r>
              <a:rPr lang="en-US" altLang="en-US"/>
              <a:t>Merges two sorted source ranges into a single destination range. 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9561099"/>
      </p:ext>
    </p:extLst>
  </p:cSld>
  <p:clrMapOvr>
    <a:masterClrMapping/>
  </p:clrMapOvr>
  <p:transition spd="med">
    <p:wipe dir="r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B2196023-5DE2-4DEF-AC7C-557F3F5697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Chapter Summary 1</a:t>
            </a:r>
            <a:endParaRPr lang="en-US" altLang="en-US"/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588F9034-0CE4-404B-A19F-7B8F486C3B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/>
              <a:t>An iterator is a generalization of pointer.  Iterators allow cycling through containers without compromising the container structure.</a:t>
            </a:r>
          </a:p>
          <a:p>
            <a:r>
              <a:rPr lang="en-GB" altLang="en-US"/>
              <a:t>Most iterators have operations ++  and dereferencing * defined. </a:t>
            </a:r>
          </a:p>
          <a:p>
            <a:r>
              <a:rPr lang="en-GB" altLang="en-US"/>
              <a:t>Main kinds of iterators are:</a:t>
            </a:r>
          </a:p>
          <a:p>
            <a:pPr lvl="1"/>
            <a:r>
              <a:rPr lang="en-GB" altLang="en-US"/>
              <a:t>Forward, where ++ works but -- does not</a:t>
            </a:r>
          </a:p>
          <a:p>
            <a:pPr lvl="1"/>
            <a:r>
              <a:rPr lang="en-GB" altLang="en-US"/>
              <a:t>Bidirectional where ++ and -- work</a:t>
            </a:r>
          </a:p>
          <a:p>
            <a:pPr lvl="1"/>
            <a:r>
              <a:rPr lang="en-GB" altLang="en-US"/>
              <a:t>Random access where ++ -- indexing and iterator arithmetic all work.</a:t>
            </a:r>
          </a:p>
        </p:txBody>
      </p:sp>
    </p:spTree>
    <p:extLst>
      <p:ext uri="{BB962C8B-B14F-4D97-AF65-F5344CB8AC3E}">
        <p14:creationId xmlns:p14="http://schemas.microsoft.com/office/powerpoint/2010/main" val="4036308564"/>
      </p:ext>
    </p:extLst>
  </p:cSld>
  <p:clrMapOvr>
    <a:masterClrMapping/>
  </p:clrMapOvr>
  <p:transition spd="med">
    <p:wipe dir="r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3F67724E-EFE3-478C-9DB8-67DAA9D01A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Chapter Summary 2</a:t>
            </a:r>
            <a:endParaRPr lang="en-US" altLang="en-US"/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497045A7-34DD-4DC3-BAC5-86BF7D256D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/>
              <a:t>Kinds of container classes are</a:t>
            </a:r>
          </a:p>
          <a:p>
            <a:pPr lvl="1"/>
            <a:r>
              <a:rPr lang="en-GB" altLang="en-US"/>
              <a:t>Sequence containers: vector, deque, list</a:t>
            </a:r>
          </a:p>
          <a:p>
            <a:pPr lvl="1"/>
            <a:r>
              <a:rPr lang="en-GB" altLang="en-US"/>
              <a:t>Adapters: stack, queue, priority queue</a:t>
            </a:r>
          </a:p>
          <a:p>
            <a:pPr lvl="2"/>
            <a:r>
              <a:rPr lang="en-GB" altLang="en-US"/>
              <a:t>Deque is the default underlying container</a:t>
            </a:r>
          </a:p>
          <a:p>
            <a:pPr lvl="2"/>
            <a:r>
              <a:rPr lang="en-GB" altLang="en-US"/>
              <a:t>User can select an underlying container</a:t>
            </a:r>
          </a:p>
          <a:p>
            <a:pPr lvl="2"/>
            <a:r>
              <a:rPr lang="en-GB" altLang="en-US"/>
              <a:t>Stack discipline is last-in-first-out</a:t>
            </a:r>
          </a:p>
          <a:p>
            <a:pPr lvl="2"/>
            <a:r>
              <a:rPr lang="en-GB" altLang="en-US"/>
              <a:t>Queue discipline is first-in-first-out</a:t>
            </a:r>
          </a:p>
          <a:p>
            <a:pPr lvl="2"/>
            <a:r>
              <a:rPr lang="en-GB" altLang="en-US"/>
              <a:t>Priority queue keeps largest key on top.</a:t>
            </a:r>
          </a:p>
        </p:txBody>
      </p:sp>
    </p:spTree>
    <p:extLst>
      <p:ext uri="{BB962C8B-B14F-4D97-AF65-F5344CB8AC3E}">
        <p14:creationId xmlns:p14="http://schemas.microsoft.com/office/powerpoint/2010/main" val="3338277497"/>
      </p:ext>
    </p:extLst>
  </p:cSld>
  <p:clrMapOvr>
    <a:masterClrMapping/>
  </p:clrMapOvr>
  <p:transition spd="med">
    <p:wipe dir="r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601D9435-CC1F-4489-AAE2-E13D652CAC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Chapter Summary 3</a:t>
            </a:r>
            <a:endParaRPr lang="en-US" altLang="en-US"/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298B7E14-3D78-4452-80F4-7700F2DE58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altLang="en-US"/>
              <a:t>Associative containers: set, map, multiset, multimap</a:t>
            </a:r>
          </a:p>
          <a:p>
            <a:pPr lvl="2"/>
            <a:r>
              <a:rPr lang="en-GB" altLang="en-US"/>
              <a:t>Associative containers store elements in sorted order</a:t>
            </a:r>
          </a:p>
          <a:p>
            <a:pPr lvl="2"/>
            <a:r>
              <a:rPr lang="en-GB" altLang="en-US"/>
              <a:t>Map is a set of &lt;key, value&gt; pairs, allowing retrieval on key.</a:t>
            </a:r>
          </a:p>
          <a:p>
            <a:pPr lvl="2"/>
            <a:r>
              <a:rPr lang="en-GB" altLang="en-US"/>
              <a:t>Multiset and multiset allow single key for multiple entries</a:t>
            </a:r>
          </a:p>
        </p:txBody>
      </p:sp>
    </p:spTree>
    <p:extLst>
      <p:ext uri="{BB962C8B-B14F-4D97-AF65-F5344CB8AC3E}">
        <p14:creationId xmlns:p14="http://schemas.microsoft.com/office/powerpoint/2010/main" val="3830661996"/>
      </p:ext>
    </p:extLst>
  </p:cSld>
  <p:clrMapOvr>
    <a:masterClrMapping/>
  </p:clrMapOvr>
  <p:transition spd="med">
    <p:wipe dir="r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852E751D-9851-49F3-8EF2-24152053A2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Chapter Summary 4</a:t>
            </a:r>
            <a:endParaRPr lang="en-US" altLang="en-US"/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AFBE5C95-6B80-47A9-9916-6056EE056D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Containers with iterators also provide member functions begin( ) and end( ) that return iterator types useful to traverse the container:</a:t>
            </a:r>
          </a:p>
          <a:p>
            <a:pPr marL="0" indent="0">
              <a:buNone/>
            </a:pPr>
            <a:r>
              <a:rPr lang="en-GB" altLang="en-US" dirty="0">
                <a:latin typeface="Consolas" panose="020B0609020204030204" pitchFamily="49" charset="0"/>
              </a:rPr>
              <a:t>	for (p = </a:t>
            </a:r>
            <a:r>
              <a:rPr lang="en-GB" altLang="en-US" dirty="0" err="1">
                <a:latin typeface="Consolas" panose="020B0609020204030204" pitchFamily="49" charset="0"/>
              </a:rPr>
              <a:t>c.begin</a:t>
            </a:r>
            <a:r>
              <a:rPr lang="en-GB" altLang="en-US" dirty="0">
                <a:latin typeface="Consolas" panose="020B0609020204030204" pitchFamily="49" charset="0"/>
              </a:rPr>
              <a:t>( ); p != </a:t>
            </a:r>
            <a:r>
              <a:rPr lang="en-GB" altLang="en-US" dirty="0" err="1">
                <a:latin typeface="Consolas" panose="020B0609020204030204" pitchFamily="49" charset="0"/>
              </a:rPr>
              <a:t>c.end</a:t>
            </a:r>
            <a:r>
              <a:rPr lang="en-GB" altLang="en-US" dirty="0">
                <a:latin typeface="Consolas" panose="020B0609020204030204" pitchFamily="49" charset="0"/>
              </a:rPr>
              <a:t>( ); p++)</a:t>
            </a:r>
          </a:p>
          <a:p>
            <a:pPr marL="0" indent="0">
              <a:buNone/>
            </a:pPr>
            <a:r>
              <a:rPr lang="en-GB" altLang="en-US" dirty="0">
                <a:latin typeface="Consolas" panose="020B0609020204030204" pitchFamily="49" charset="0"/>
              </a:rPr>
              <a:t>        process(*p ); // *p is the current item</a:t>
            </a:r>
          </a:p>
          <a:p>
            <a:r>
              <a:rPr lang="en-GB" altLang="en-US" dirty="0"/>
              <a:t>Dereferencing a constant iterator  *</a:t>
            </a:r>
            <a:r>
              <a:rPr lang="en-GB" altLang="en-US" dirty="0" err="1"/>
              <a:t>const_p</a:t>
            </a:r>
            <a:r>
              <a:rPr lang="en-GB" altLang="en-US" dirty="0"/>
              <a:t> provides read only access.</a:t>
            </a:r>
          </a:p>
          <a:p>
            <a:r>
              <a:rPr lang="en-GB" altLang="en-US" dirty="0"/>
              <a:t>Dereferencing a mutable iterator produces a read-write access: *</a:t>
            </a:r>
            <a:r>
              <a:rPr lang="en-GB" altLang="en-US" dirty="0" err="1"/>
              <a:t>mutable_p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299135301"/>
      </p:ext>
    </p:extLst>
  </p:cSld>
  <p:clrMapOvr>
    <a:masterClrMapping/>
  </p:clrMapOvr>
  <p:transition spd="med">
    <p:wipe dir="r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B8EB5095-173A-4240-A5CB-D8041A67CB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Chapter Summary 5</a:t>
            </a:r>
            <a:endParaRPr lang="en-US" altLang="en-US"/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0946937B-77AF-4B2B-A88E-A13F5703B5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/>
              <a:t>The sequence container list provides mutable bidirectional iterators. </a:t>
            </a:r>
          </a:p>
          <a:p>
            <a:r>
              <a:rPr lang="en-GB" altLang="en-US"/>
              <a:t>The sequence containers vector and deque provides mutable random access iterators. </a:t>
            </a:r>
          </a:p>
          <a:p>
            <a:r>
              <a:rPr lang="en-GB" altLang="en-US"/>
              <a:t>The STL provides template functions (sometimes called generic algorithms or template functions) that provide very guarantees on maximum running time.</a:t>
            </a:r>
          </a:p>
          <a:p>
            <a:endParaRPr lang="en-GB" altLang="en-US"/>
          </a:p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44337139"/>
      </p:ext>
    </p:extLst>
  </p:cSld>
  <p:clrMapOvr>
    <a:masterClrMapping/>
  </p:clrMapOvr>
  <p:transition spd="med">
    <p:wipe dir="r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4">
            <a:extLst>
              <a:ext uri="{FF2B5EF4-FFF2-40B4-BE49-F238E27FC236}">
                <a16:creationId xmlns:a16="http://schemas.microsoft.com/office/drawing/2014/main" id="{AFC002B6-4468-4A83-B1B3-8258FD06C0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 Chapter 18 -- End</a:t>
            </a:r>
            <a:endParaRPr lang="en-US" alt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CD5029-4344-46B5-90FB-09DFA8625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are further slides that show examples of implementation for independent study</a:t>
            </a:r>
          </a:p>
        </p:txBody>
      </p:sp>
    </p:spTree>
    <p:extLst>
      <p:ext uri="{BB962C8B-B14F-4D97-AF65-F5344CB8AC3E}">
        <p14:creationId xmlns:p14="http://schemas.microsoft.com/office/powerpoint/2010/main" val="1876843065"/>
      </p:ext>
    </p:extLst>
  </p:cSld>
  <p:clrMapOvr>
    <a:masterClrMapping/>
  </p:clrMapOvr>
  <p:transition spd="med" advClick="0">
    <p:wipe dir="r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5">
            <a:extLst>
              <a:ext uri="{FF2B5EF4-FFF2-40B4-BE49-F238E27FC236}">
                <a16:creationId xmlns:a16="http://schemas.microsoft.com/office/drawing/2014/main" id="{62EF5C63-E75B-484A-BDE8-4B7A941962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72200" y="228600"/>
            <a:ext cx="2895600" cy="992188"/>
          </a:xfrm>
        </p:spPr>
        <p:txBody>
          <a:bodyPr/>
          <a:lstStyle/>
          <a:p>
            <a:pPr eaLnBrk="1" hangingPunct="1"/>
            <a:r>
              <a:rPr lang="en-US" altLang="en-US"/>
              <a:t>Display 18.1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62467" name="Slide Number Placeholder 2">
            <a:extLst>
              <a:ext uri="{FF2B5EF4-FFF2-40B4-BE49-F238E27FC236}">
                <a16:creationId xmlns:a16="http://schemas.microsoft.com/office/drawing/2014/main" id="{20396903-008D-4DA0-A091-8D44363C61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/>
              <a:t>Slide 17- </a:t>
            </a:r>
            <a:fld id="{DD407842-7F72-4372-818C-DABAA64117FB}" type="slidenum">
              <a:rPr lang="en-US" altLang="en-US" sz="1400"/>
              <a:pPr/>
              <a:t>67</a:t>
            </a:fld>
            <a:endParaRPr lang="en-CA" altLang="en-US" sz="1400"/>
          </a:p>
        </p:txBody>
      </p:sp>
      <p:sp>
        <p:nvSpPr>
          <p:cNvPr id="62468" name="Rectangle 6">
            <a:extLst>
              <a:ext uri="{FF2B5EF4-FFF2-40B4-BE49-F238E27FC236}">
                <a16:creationId xmlns:a16="http://schemas.microsoft.com/office/drawing/2014/main" id="{E27DF964-6212-4EAD-95C9-4F33EB19D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22275"/>
            <a:ext cx="6040438" cy="13303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2469" name="AutoShape 2">
            <a:hlinkClick r:id="rId3" action="ppaction://hlinksldjump"/>
            <a:extLst>
              <a:ext uri="{FF2B5EF4-FFF2-40B4-BE49-F238E27FC236}">
                <a16:creationId xmlns:a16="http://schemas.microsoft.com/office/drawing/2014/main" id="{56CFE60A-55CA-4CE5-8556-3FD71A1A4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2470" name="AutoShape 3">
            <a:hlinkClick r:id="rId4" action="ppaction://hlinksldjump"/>
            <a:extLst>
              <a:ext uri="{FF2B5EF4-FFF2-40B4-BE49-F238E27FC236}">
                <a16:creationId xmlns:a16="http://schemas.microsoft.com/office/drawing/2014/main" id="{5B320BC2-BFEC-49C9-97A3-C922A9915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40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62471" name="Picture 2" descr="Pink tissue paper">
            <a:extLst>
              <a:ext uri="{FF2B5EF4-FFF2-40B4-BE49-F238E27FC236}">
                <a16:creationId xmlns:a16="http://schemas.microsoft.com/office/drawing/2014/main" id="{97F4F199-7523-4A63-80E5-0B1CE8172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22275"/>
            <a:ext cx="5638800" cy="574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2" name="Picture 3" descr="Pink tissue paper">
            <a:extLst>
              <a:ext uri="{FF2B5EF4-FFF2-40B4-BE49-F238E27FC236}">
                <a16:creationId xmlns:a16="http://schemas.microsoft.com/office/drawing/2014/main" id="{FF27178C-DB6E-4EEF-A77D-864BCC738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063" y="4962525"/>
            <a:ext cx="286702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5502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5">
            <a:extLst>
              <a:ext uri="{FF2B5EF4-FFF2-40B4-BE49-F238E27FC236}">
                <a16:creationId xmlns:a16="http://schemas.microsoft.com/office/drawing/2014/main" id="{A56520BB-2635-4BC2-A7BB-2E94ADB618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303213"/>
            <a:ext cx="3886200" cy="992187"/>
          </a:xfrm>
        </p:spPr>
        <p:txBody>
          <a:bodyPr/>
          <a:lstStyle/>
          <a:p>
            <a:pPr eaLnBrk="1" hangingPunct="1"/>
            <a:r>
              <a:rPr lang="en-US" altLang="en-US"/>
              <a:t>Display 18.2 (1/2)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63491" name="Slide Number Placeholder 2">
            <a:extLst>
              <a:ext uri="{FF2B5EF4-FFF2-40B4-BE49-F238E27FC236}">
                <a16:creationId xmlns:a16="http://schemas.microsoft.com/office/drawing/2014/main" id="{ADDDB360-AF89-4E60-8C99-9E7204532A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/>
              <a:t>Slide 17- </a:t>
            </a:r>
            <a:fld id="{E0D50F30-BDC5-4C81-9986-CBFB94B68406}" type="slidenum">
              <a:rPr lang="en-US" altLang="en-US" sz="1400"/>
              <a:pPr/>
              <a:t>68</a:t>
            </a:fld>
            <a:endParaRPr lang="en-CA" altLang="en-US" sz="1400"/>
          </a:p>
        </p:txBody>
      </p:sp>
      <p:sp>
        <p:nvSpPr>
          <p:cNvPr id="63492" name="AutoShape 2">
            <a:hlinkClick r:id="rId3" action="ppaction://hlinksldjump"/>
            <a:extLst>
              <a:ext uri="{FF2B5EF4-FFF2-40B4-BE49-F238E27FC236}">
                <a16:creationId xmlns:a16="http://schemas.microsoft.com/office/drawing/2014/main" id="{403A9D5E-18D2-4056-B7B1-7BD340715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476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3493" name="AutoShape 3">
            <a:hlinkClick r:id="rId4" action="ppaction://hlinksldjump"/>
            <a:extLst>
              <a:ext uri="{FF2B5EF4-FFF2-40B4-BE49-F238E27FC236}">
                <a16:creationId xmlns:a16="http://schemas.microsoft.com/office/drawing/2014/main" id="{35AE8EF2-2A5A-4518-A802-EE6851AD13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7800" y="2286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63494" name="Picture 2" descr="Pink tissue paper">
            <a:extLst>
              <a:ext uri="{FF2B5EF4-FFF2-40B4-BE49-F238E27FC236}">
                <a16:creationId xmlns:a16="http://schemas.microsoft.com/office/drawing/2014/main" id="{AA3ECD54-D140-4609-8341-E49B43BC4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3" y="914400"/>
            <a:ext cx="7273925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630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5">
            <a:extLst>
              <a:ext uri="{FF2B5EF4-FFF2-40B4-BE49-F238E27FC236}">
                <a16:creationId xmlns:a16="http://schemas.microsoft.com/office/drawing/2014/main" id="{05685106-BB41-463D-8AE7-503193CDA9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303213"/>
            <a:ext cx="3886200" cy="992187"/>
          </a:xfrm>
        </p:spPr>
        <p:txBody>
          <a:bodyPr/>
          <a:lstStyle/>
          <a:p>
            <a:pPr eaLnBrk="1" hangingPunct="1"/>
            <a:r>
              <a:rPr lang="en-US" altLang="en-US"/>
              <a:t>Display 18.2 (2/2)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64515" name="Slide Number Placeholder 2">
            <a:extLst>
              <a:ext uri="{FF2B5EF4-FFF2-40B4-BE49-F238E27FC236}">
                <a16:creationId xmlns:a16="http://schemas.microsoft.com/office/drawing/2014/main" id="{04CC6CD5-9A61-4227-AEAA-AAA4F64728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/>
              <a:t>Slide 17- </a:t>
            </a:r>
            <a:fld id="{5A57FB35-B795-462A-B663-E8487F4D5125}" type="slidenum">
              <a:rPr lang="en-US" altLang="en-US" sz="1400"/>
              <a:pPr/>
              <a:t>69</a:t>
            </a:fld>
            <a:endParaRPr lang="en-CA" altLang="en-US" sz="1400"/>
          </a:p>
        </p:txBody>
      </p:sp>
      <p:sp>
        <p:nvSpPr>
          <p:cNvPr id="64516" name="AutoShape 2">
            <a:hlinkClick r:id="rId3" action="ppaction://hlinksldjump"/>
            <a:extLst>
              <a:ext uri="{FF2B5EF4-FFF2-40B4-BE49-F238E27FC236}">
                <a16:creationId xmlns:a16="http://schemas.microsoft.com/office/drawing/2014/main" id="{B7CA164F-7606-426B-890D-A458B7CE2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476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4517" name="AutoShape 3">
            <a:hlinkClick r:id="rId4" action="ppaction://hlinksldjump"/>
            <a:extLst>
              <a:ext uri="{FF2B5EF4-FFF2-40B4-BE49-F238E27FC236}">
                <a16:creationId xmlns:a16="http://schemas.microsoft.com/office/drawing/2014/main" id="{518EED30-93B5-459C-80FB-717DD78D2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7800" y="2286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64518" name="Picture 2" descr="Pink tissue paper">
            <a:extLst>
              <a:ext uri="{FF2B5EF4-FFF2-40B4-BE49-F238E27FC236}">
                <a16:creationId xmlns:a16="http://schemas.microsoft.com/office/drawing/2014/main" id="{D2BBB71F-840D-418C-8CD1-00488B2EC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225" y="1066800"/>
            <a:ext cx="6540500" cy="546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9896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 descr="Pink tissue paper">
            <a:extLst>
              <a:ext uri="{FF2B5EF4-FFF2-40B4-BE49-F238E27FC236}">
                <a16:creationId xmlns:a16="http://schemas.microsoft.com/office/drawing/2014/main" id="{0F7FC4F5-C502-4D55-96B9-B119D73AD4DB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en-US"/>
              <a:t>18.1</a:t>
            </a:r>
          </a:p>
        </p:txBody>
      </p:sp>
      <p:sp>
        <p:nvSpPr>
          <p:cNvPr id="6148" name="Rectangle 3" descr="Pink tissue paper">
            <a:extLst>
              <a:ext uri="{FF2B5EF4-FFF2-40B4-BE49-F238E27FC236}">
                <a16:creationId xmlns:a16="http://schemas.microsoft.com/office/drawing/2014/main" id="{314D4FE9-3109-4606-81F9-BC6DF2C1DD1C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/>
              <a:t>Iterators</a:t>
            </a:r>
          </a:p>
        </p:txBody>
      </p:sp>
    </p:spTree>
    <p:extLst>
      <p:ext uri="{BB962C8B-B14F-4D97-AF65-F5344CB8AC3E}">
        <p14:creationId xmlns:p14="http://schemas.microsoft.com/office/powerpoint/2010/main" val="19650638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5">
            <a:extLst>
              <a:ext uri="{FF2B5EF4-FFF2-40B4-BE49-F238E27FC236}">
                <a16:creationId xmlns:a16="http://schemas.microsoft.com/office/drawing/2014/main" id="{BED32BDF-508D-48CA-89C9-6F271709CD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3886200" cy="992188"/>
          </a:xfrm>
        </p:spPr>
        <p:txBody>
          <a:bodyPr/>
          <a:lstStyle/>
          <a:p>
            <a:pPr eaLnBrk="1" hangingPunct="1"/>
            <a:r>
              <a:rPr lang="en-US" altLang="en-US"/>
              <a:t>Display 18.3 (1/2)</a:t>
            </a:r>
          </a:p>
        </p:txBody>
      </p:sp>
      <p:sp>
        <p:nvSpPr>
          <p:cNvPr id="65539" name="Slide Number Placeholder 2">
            <a:extLst>
              <a:ext uri="{FF2B5EF4-FFF2-40B4-BE49-F238E27FC236}">
                <a16:creationId xmlns:a16="http://schemas.microsoft.com/office/drawing/2014/main" id="{C4E2F492-F138-4DA1-86F9-E8970F8086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/>
              <a:t>Slide 17- </a:t>
            </a:r>
            <a:fld id="{9E831D2B-ACCC-4055-82D8-7912BB7E7584}" type="slidenum">
              <a:rPr lang="en-US" altLang="en-US" sz="1400"/>
              <a:pPr/>
              <a:t>70</a:t>
            </a:fld>
            <a:endParaRPr lang="en-CA" altLang="en-US" sz="1400"/>
          </a:p>
        </p:txBody>
      </p:sp>
      <p:sp>
        <p:nvSpPr>
          <p:cNvPr id="65540" name="AutoShape 2">
            <a:hlinkClick r:id="rId3" action="ppaction://hlinksldjump"/>
            <a:extLst>
              <a:ext uri="{FF2B5EF4-FFF2-40B4-BE49-F238E27FC236}">
                <a16:creationId xmlns:a16="http://schemas.microsoft.com/office/drawing/2014/main" id="{8A858313-8676-4EA5-A1F7-276334C46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476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5541" name="AutoShape 3">
            <a:hlinkClick r:id="rId4" action="ppaction://hlinksldjump"/>
            <a:extLst>
              <a:ext uri="{FF2B5EF4-FFF2-40B4-BE49-F238E27FC236}">
                <a16:creationId xmlns:a16="http://schemas.microsoft.com/office/drawing/2014/main" id="{887D2FE8-2732-4721-BE57-858CB4EDB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7800" y="2286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65542" name="Picture 2" descr="Pink tissue paper">
            <a:extLst>
              <a:ext uri="{FF2B5EF4-FFF2-40B4-BE49-F238E27FC236}">
                <a16:creationId xmlns:a16="http://schemas.microsoft.com/office/drawing/2014/main" id="{DBDE3DA8-2AFE-4882-80BD-615D94915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90675"/>
            <a:ext cx="6858000" cy="490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6970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5">
            <a:extLst>
              <a:ext uri="{FF2B5EF4-FFF2-40B4-BE49-F238E27FC236}">
                <a16:creationId xmlns:a16="http://schemas.microsoft.com/office/drawing/2014/main" id="{FB5E5796-98D1-4994-8CEE-F60F9B69B1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3886200" cy="992188"/>
          </a:xfrm>
        </p:spPr>
        <p:txBody>
          <a:bodyPr/>
          <a:lstStyle/>
          <a:p>
            <a:pPr eaLnBrk="1" hangingPunct="1"/>
            <a:r>
              <a:rPr lang="en-US" altLang="en-US"/>
              <a:t>Display 18.3 (2/2)</a:t>
            </a:r>
          </a:p>
        </p:txBody>
      </p:sp>
      <p:sp>
        <p:nvSpPr>
          <p:cNvPr id="66563" name="Slide Number Placeholder 2">
            <a:extLst>
              <a:ext uri="{FF2B5EF4-FFF2-40B4-BE49-F238E27FC236}">
                <a16:creationId xmlns:a16="http://schemas.microsoft.com/office/drawing/2014/main" id="{483F0B23-E625-4D8D-AA75-778517845B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/>
              <a:t>Slide 17- </a:t>
            </a:r>
            <a:fld id="{306F96EE-D972-4B20-8442-384CE48C82A1}" type="slidenum">
              <a:rPr lang="en-US" altLang="en-US" sz="1400"/>
              <a:pPr/>
              <a:t>71</a:t>
            </a:fld>
            <a:endParaRPr lang="en-CA" altLang="en-US" sz="1400"/>
          </a:p>
        </p:txBody>
      </p:sp>
      <p:sp>
        <p:nvSpPr>
          <p:cNvPr id="66564" name="AutoShape 2">
            <a:hlinkClick r:id="rId3" action="ppaction://hlinksldjump"/>
            <a:extLst>
              <a:ext uri="{FF2B5EF4-FFF2-40B4-BE49-F238E27FC236}">
                <a16:creationId xmlns:a16="http://schemas.microsoft.com/office/drawing/2014/main" id="{DE6A8C5E-5003-4BF6-877E-8739FDFA5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476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6565" name="AutoShape 3">
            <a:hlinkClick r:id="rId4" action="ppaction://hlinksldjump"/>
            <a:extLst>
              <a:ext uri="{FF2B5EF4-FFF2-40B4-BE49-F238E27FC236}">
                <a16:creationId xmlns:a16="http://schemas.microsoft.com/office/drawing/2014/main" id="{CE64790A-DB7B-4F66-BC5D-8D2697D79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7800" y="2286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66566" name="Picture 2" descr="Pink tissue paper">
            <a:extLst>
              <a:ext uri="{FF2B5EF4-FFF2-40B4-BE49-F238E27FC236}">
                <a16:creationId xmlns:a16="http://schemas.microsoft.com/office/drawing/2014/main" id="{1B76234F-3DC6-42D3-95D7-1EA8BB1A6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364538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8622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5">
            <a:extLst>
              <a:ext uri="{FF2B5EF4-FFF2-40B4-BE49-F238E27FC236}">
                <a16:creationId xmlns:a16="http://schemas.microsoft.com/office/drawing/2014/main" id="{3672ACFF-4153-4569-969C-C17D3BF0DC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3886200" cy="992188"/>
          </a:xfrm>
        </p:spPr>
        <p:txBody>
          <a:bodyPr/>
          <a:lstStyle/>
          <a:p>
            <a:pPr eaLnBrk="1" hangingPunct="1"/>
            <a:r>
              <a:rPr lang="en-US" altLang="en-US"/>
              <a:t>Display 18.4</a:t>
            </a:r>
          </a:p>
        </p:txBody>
      </p:sp>
      <p:sp>
        <p:nvSpPr>
          <p:cNvPr id="67587" name="Slide Number Placeholder 2">
            <a:extLst>
              <a:ext uri="{FF2B5EF4-FFF2-40B4-BE49-F238E27FC236}">
                <a16:creationId xmlns:a16="http://schemas.microsoft.com/office/drawing/2014/main" id="{3C0C02D7-A68D-45B6-ABF8-998121A477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/>
              <a:t>Slide 17- </a:t>
            </a:r>
            <a:fld id="{68122F6B-9C1C-4FDA-B5D5-06572220CAF0}" type="slidenum">
              <a:rPr lang="en-US" altLang="en-US" sz="1400"/>
              <a:pPr/>
              <a:t>72</a:t>
            </a:fld>
            <a:endParaRPr lang="en-CA" altLang="en-US" sz="1400"/>
          </a:p>
        </p:txBody>
      </p:sp>
      <p:sp>
        <p:nvSpPr>
          <p:cNvPr id="67588" name="AutoShape 2">
            <a:hlinkClick r:id="rId3" action="ppaction://hlinksldjump"/>
            <a:extLst>
              <a:ext uri="{FF2B5EF4-FFF2-40B4-BE49-F238E27FC236}">
                <a16:creationId xmlns:a16="http://schemas.microsoft.com/office/drawing/2014/main" id="{1CEA858F-E91F-4B18-B8A4-474796DE1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476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7589" name="AutoShape 3">
            <a:hlinkClick r:id="rId4" action="ppaction://hlinksldjump"/>
            <a:extLst>
              <a:ext uri="{FF2B5EF4-FFF2-40B4-BE49-F238E27FC236}">
                <a16:creationId xmlns:a16="http://schemas.microsoft.com/office/drawing/2014/main" id="{79AD67F7-70DA-4048-A2B9-F3602E7D2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7800" y="2286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67590" name="Picture 2" descr="Pink tissue paper">
            <a:extLst>
              <a:ext uri="{FF2B5EF4-FFF2-40B4-BE49-F238E27FC236}">
                <a16:creationId xmlns:a16="http://schemas.microsoft.com/office/drawing/2014/main" id="{96CA8E3A-24B8-4F71-903F-A9577AC4F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8" y="1524000"/>
            <a:ext cx="7453312" cy="491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1622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6">
            <a:extLst>
              <a:ext uri="{FF2B5EF4-FFF2-40B4-BE49-F238E27FC236}">
                <a16:creationId xmlns:a16="http://schemas.microsoft.com/office/drawing/2014/main" id="{0609A22F-1897-44F9-86F1-AB9B9BC95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2400"/>
            <a:ext cx="6040438" cy="13303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8611" name="Rectangle 5">
            <a:extLst>
              <a:ext uri="{FF2B5EF4-FFF2-40B4-BE49-F238E27FC236}">
                <a16:creationId xmlns:a16="http://schemas.microsoft.com/office/drawing/2014/main" id="{6F611723-F123-4562-8DB6-18C8C5A943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0" y="-304800"/>
            <a:ext cx="3886200" cy="992188"/>
          </a:xfrm>
        </p:spPr>
        <p:txBody>
          <a:bodyPr/>
          <a:lstStyle/>
          <a:p>
            <a:pPr eaLnBrk="1" hangingPunct="1"/>
            <a:r>
              <a:rPr lang="en-US" altLang="en-US"/>
              <a:t>Display 18.5</a:t>
            </a:r>
          </a:p>
        </p:txBody>
      </p:sp>
      <p:sp>
        <p:nvSpPr>
          <p:cNvPr id="68612" name="Slide Number Placeholder 2">
            <a:extLst>
              <a:ext uri="{FF2B5EF4-FFF2-40B4-BE49-F238E27FC236}">
                <a16:creationId xmlns:a16="http://schemas.microsoft.com/office/drawing/2014/main" id="{6854C95C-D507-4A2F-8FA1-B11E06A4FF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/>
              <a:t>Slide 17- </a:t>
            </a:r>
            <a:fld id="{4438CA6B-EE69-4E4C-A224-5FF40C54F6B7}" type="slidenum">
              <a:rPr lang="en-US" altLang="en-US" sz="1400"/>
              <a:pPr/>
              <a:t>73</a:t>
            </a:fld>
            <a:endParaRPr lang="en-CA" altLang="en-US" sz="1400"/>
          </a:p>
        </p:txBody>
      </p:sp>
      <p:sp>
        <p:nvSpPr>
          <p:cNvPr id="68613" name="AutoShape 2">
            <a:hlinkClick r:id="rId3" action="ppaction://hlinksldjump"/>
            <a:extLst>
              <a:ext uri="{FF2B5EF4-FFF2-40B4-BE49-F238E27FC236}">
                <a16:creationId xmlns:a16="http://schemas.microsoft.com/office/drawing/2014/main" id="{5136FA5B-334C-4BD6-A203-BB04A623D0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5400" y="7810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8614" name="AutoShape 3">
            <a:hlinkClick r:id="rId4" action="ppaction://hlinksldjump"/>
            <a:extLst>
              <a:ext uri="{FF2B5EF4-FFF2-40B4-BE49-F238E27FC236}">
                <a16:creationId xmlns:a16="http://schemas.microsoft.com/office/drawing/2014/main" id="{C0EE7BC7-3FA5-4184-A249-BA2B6B9BE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7620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68615" name="Picture 4" descr="Pink tissue paper">
            <a:extLst>
              <a:ext uri="{FF2B5EF4-FFF2-40B4-BE49-F238E27FC236}">
                <a16:creationId xmlns:a16="http://schemas.microsoft.com/office/drawing/2014/main" id="{F5D6B313-B95E-4925-AB11-8B56D2801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47650"/>
            <a:ext cx="5715000" cy="623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2029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5">
            <a:extLst>
              <a:ext uri="{FF2B5EF4-FFF2-40B4-BE49-F238E27FC236}">
                <a16:creationId xmlns:a16="http://schemas.microsoft.com/office/drawing/2014/main" id="{34F6F797-B665-4DB5-8922-D4550011B8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3886200" cy="992188"/>
          </a:xfrm>
        </p:spPr>
        <p:txBody>
          <a:bodyPr/>
          <a:lstStyle/>
          <a:p>
            <a:pPr eaLnBrk="1" hangingPunct="1"/>
            <a:r>
              <a:rPr lang="en-US" altLang="en-US"/>
              <a:t>Display 18.6</a:t>
            </a:r>
          </a:p>
        </p:txBody>
      </p:sp>
      <p:sp>
        <p:nvSpPr>
          <p:cNvPr id="69635" name="Slide Number Placeholder 2">
            <a:extLst>
              <a:ext uri="{FF2B5EF4-FFF2-40B4-BE49-F238E27FC236}">
                <a16:creationId xmlns:a16="http://schemas.microsoft.com/office/drawing/2014/main" id="{1ACA8CF0-C7E9-40C8-8812-1480533AC1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/>
              <a:t>Slide 17- </a:t>
            </a:r>
            <a:fld id="{3907F332-4EBF-441F-895D-C4A1260E6316}" type="slidenum">
              <a:rPr lang="en-US" altLang="en-US" sz="1400"/>
              <a:pPr/>
              <a:t>74</a:t>
            </a:fld>
            <a:endParaRPr lang="en-CA" altLang="en-US" sz="1400"/>
          </a:p>
        </p:txBody>
      </p:sp>
      <p:sp>
        <p:nvSpPr>
          <p:cNvPr id="69636" name="AutoShape 2">
            <a:hlinkClick r:id="rId3" action="ppaction://hlinksldjump"/>
            <a:extLst>
              <a:ext uri="{FF2B5EF4-FFF2-40B4-BE49-F238E27FC236}">
                <a16:creationId xmlns:a16="http://schemas.microsoft.com/office/drawing/2014/main" id="{100502F4-D04F-4C68-B68F-1541E3C8C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476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9637" name="AutoShape 3">
            <a:hlinkClick r:id="rId4" action="ppaction://hlinksldjump"/>
            <a:extLst>
              <a:ext uri="{FF2B5EF4-FFF2-40B4-BE49-F238E27FC236}">
                <a16:creationId xmlns:a16="http://schemas.microsoft.com/office/drawing/2014/main" id="{DF9DB1B2-9344-4BD2-9E6A-CD67E3546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7800" y="2286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69638" name="Picture 4" descr="Pink tissue paper">
            <a:extLst>
              <a:ext uri="{FF2B5EF4-FFF2-40B4-BE49-F238E27FC236}">
                <a16:creationId xmlns:a16="http://schemas.microsoft.com/office/drawing/2014/main" id="{7AF4FB8D-FA8A-46C9-9ED3-8163A8B87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62075"/>
            <a:ext cx="7491413" cy="503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8799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5">
            <a:extLst>
              <a:ext uri="{FF2B5EF4-FFF2-40B4-BE49-F238E27FC236}">
                <a16:creationId xmlns:a16="http://schemas.microsoft.com/office/drawing/2014/main" id="{C457602D-64EE-4322-910A-EB1FBFC845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4191000" cy="992188"/>
          </a:xfrm>
        </p:spPr>
        <p:txBody>
          <a:bodyPr/>
          <a:lstStyle/>
          <a:p>
            <a:pPr eaLnBrk="1" hangingPunct="1"/>
            <a:r>
              <a:rPr lang="en-US" altLang="en-US"/>
              <a:t>Display 18.10 (1/2)</a:t>
            </a:r>
          </a:p>
        </p:txBody>
      </p:sp>
      <p:sp>
        <p:nvSpPr>
          <p:cNvPr id="70659" name="Slide Number Placeholder 2">
            <a:extLst>
              <a:ext uri="{FF2B5EF4-FFF2-40B4-BE49-F238E27FC236}">
                <a16:creationId xmlns:a16="http://schemas.microsoft.com/office/drawing/2014/main" id="{D329D8AD-738E-4BDD-8927-A4313797CA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/>
              <a:t>Slide 17- </a:t>
            </a:r>
            <a:fld id="{B73CA555-4EED-4E40-AC6C-20BE5A07B487}" type="slidenum">
              <a:rPr lang="en-US" altLang="en-US" sz="1400"/>
              <a:pPr/>
              <a:t>75</a:t>
            </a:fld>
            <a:endParaRPr lang="en-CA" altLang="en-US" sz="1400"/>
          </a:p>
        </p:txBody>
      </p:sp>
      <p:sp>
        <p:nvSpPr>
          <p:cNvPr id="70660" name="AutoShape 2">
            <a:hlinkClick r:id="rId3" action="ppaction://hlinksldjump"/>
            <a:extLst>
              <a:ext uri="{FF2B5EF4-FFF2-40B4-BE49-F238E27FC236}">
                <a16:creationId xmlns:a16="http://schemas.microsoft.com/office/drawing/2014/main" id="{5C403DAE-F643-4911-A4AE-5D94E214C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476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70661" name="AutoShape 3">
            <a:hlinkClick r:id="rId4" action="ppaction://hlinksldjump"/>
            <a:extLst>
              <a:ext uri="{FF2B5EF4-FFF2-40B4-BE49-F238E27FC236}">
                <a16:creationId xmlns:a16="http://schemas.microsoft.com/office/drawing/2014/main" id="{15DD71A2-0EEB-4875-A1DE-B8D42F512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7800" y="2286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70662" name="Picture 2" descr="Pink tissue paper">
            <a:extLst>
              <a:ext uri="{FF2B5EF4-FFF2-40B4-BE49-F238E27FC236}">
                <a16:creationId xmlns:a16="http://schemas.microsoft.com/office/drawing/2014/main" id="{0542A0A1-9366-4F55-9619-C7BE2B50B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05000"/>
            <a:ext cx="810895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5220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5">
            <a:extLst>
              <a:ext uri="{FF2B5EF4-FFF2-40B4-BE49-F238E27FC236}">
                <a16:creationId xmlns:a16="http://schemas.microsoft.com/office/drawing/2014/main" id="{DCEC276B-606D-4663-893E-0C5CC8BE63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4419600" cy="992188"/>
          </a:xfrm>
        </p:spPr>
        <p:txBody>
          <a:bodyPr/>
          <a:lstStyle/>
          <a:p>
            <a:pPr eaLnBrk="1" hangingPunct="1"/>
            <a:r>
              <a:rPr lang="en-US" altLang="en-US"/>
              <a:t>Display 18.10 (2/2)</a:t>
            </a:r>
          </a:p>
        </p:txBody>
      </p:sp>
      <p:sp>
        <p:nvSpPr>
          <p:cNvPr id="71683" name="Slide Number Placeholder 2">
            <a:extLst>
              <a:ext uri="{FF2B5EF4-FFF2-40B4-BE49-F238E27FC236}">
                <a16:creationId xmlns:a16="http://schemas.microsoft.com/office/drawing/2014/main" id="{0FC9167E-B606-4703-882C-4A2E4307D7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/>
              <a:t>Slide 17- </a:t>
            </a:r>
            <a:fld id="{1769B47C-FBDF-4D5B-95BF-E5044E97E885}" type="slidenum">
              <a:rPr lang="en-US" altLang="en-US" sz="1400"/>
              <a:pPr/>
              <a:t>76</a:t>
            </a:fld>
            <a:endParaRPr lang="en-CA" altLang="en-US" sz="1400"/>
          </a:p>
        </p:txBody>
      </p:sp>
      <p:sp>
        <p:nvSpPr>
          <p:cNvPr id="71684" name="AutoShape 2">
            <a:hlinkClick r:id="rId3" action="ppaction://hlinksldjump"/>
            <a:extLst>
              <a:ext uri="{FF2B5EF4-FFF2-40B4-BE49-F238E27FC236}">
                <a16:creationId xmlns:a16="http://schemas.microsoft.com/office/drawing/2014/main" id="{56936F98-194A-4AB0-90C3-B2990DF30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476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71685" name="AutoShape 3">
            <a:hlinkClick r:id="rId4" action="ppaction://hlinksldjump"/>
            <a:extLst>
              <a:ext uri="{FF2B5EF4-FFF2-40B4-BE49-F238E27FC236}">
                <a16:creationId xmlns:a16="http://schemas.microsoft.com/office/drawing/2014/main" id="{AEDD42CE-0644-473B-85E4-503E7402E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7800" y="2286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71686" name="Picture 2" descr="Pink tissue paper">
            <a:extLst>
              <a:ext uri="{FF2B5EF4-FFF2-40B4-BE49-F238E27FC236}">
                <a16:creationId xmlns:a16="http://schemas.microsoft.com/office/drawing/2014/main" id="{6BB07C31-489A-4A58-9639-7B2C4E84F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838" y="1219200"/>
            <a:ext cx="6684962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0890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6">
            <a:extLst>
              <a:ext uri="{FF2B5EF4-FFF2-40B4-BE49-F238E27FC236}">
                <a16:creationId xmlns:a16="http://schemas.microsoft.com/office/drawing/2014/main" id="{C7F826C0-5778-4960-8667-6677FB681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2400"/>
            <a:ext cx="6040438" cy="13303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707" name="Rectangle 5">
            <a:extLst>
              <a:ext uri="{FF2B5EF4-FFF2-40B4-BE49-F238E27FC236}">
                <a16:creationId xmlns:a16="http://schemas.microsoft.com/office/drawing/2014/main" id="{110EB55C-3E40-4A81-9981-6A2CBE1982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0" y="-304800"/>
            <a:ext cx="3886200" cy="992188"/>
          </a:xfrm>
        </p:spPr>
        <p:txBody>
          <a:bodyPr/>
          <a:lstStyle/>
          <a:p>
            <a:pPr eaLnBrk="1" hangingPunct="1"/>
            <a:r>
              <a:rPr lang="en-US" altLang="en-US"/>
              <a:t>Display 18.12</a:t>
            </a:r>
          </a:p>
        </p:txBody>
      </p:sp>
      <p:sp>
        <p:nvSpPr>
          <p:cNvPr id="72708" name="Slide Number Placeholder 2">
            <a:extLst>
              <a:ext uri="{FF2B5EF4-FFF2-40B4-BE49-F238E27FC236}">
                <a16:creationId xmlns:a16="http://schemas.microsoft.com/office/drawing/2014/main" id="{ADE9D4E9-A993-4AC6-8D80-A3A57AC2B2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/>
              <a:t>Slide 17- </a:t>
            </a:r>
            <a:fld id="{3315DC6D-EC07-40FD-8548-E712D16FD25C}" type="slidenum">
              <a:rPr lang="en-US" altLang="en-US" sz="1400"/>
              <a:pPr/>
              <a:t>77</a:t>
            </a:fld>
            <a:endParaRPr lang="en-CA" altLang="en-US" sz="1400"/>
          </a:p>
        </p:txBody>
      </p:sp>
      <p:sp>
        <p:nvSpPr>
          <p:cNvPr id="72709" name="AutoShape 2">
            <a:hlinkClick r:id="rId3" action="ppaction://hlinksldjump"/>
            <a:extLst>
              <a:ext uri="{FF2B5EF4-FFF2-40B4-BE49-F238E27FC236}">
                <a16:creationId xmlns:a16="http://schemas.microsoft.com/office/drawing/2014/main" id="{1068D075-7C53-45AF-A938-F9DEA45E1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5400" y="7810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72710" name="AutoShape 3">
            <a:hlinkClick r:id="rId4" action="ppaction://hlinksldjump"/>
            <a:extLst>
              <a:ext uri="{FF2B5EF4-FFF2-40B4-BE49-F238E27FC236}">
                <a16:creationId xmlns:a16="http://schemas.microsoft.com/office/drawing/2014/main" id="{81EB3C47-4540-45EF-8CE7-584ECF524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7620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72711" name="Picture 2" descr="Pink tissue paper">
            <a:extLst>
              <a:ext uri="{FF2B5EF4-FFF2-40B4-BE49-F238E27FC236}">
                <a16:creationId xmlns:a16="http://schemas.microsoft.com/office/drawing/2014/main" id="{AAE86635-B737-4562-B256-339D1277C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5" y="0"/>
            <a:ext cx="5589588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6431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5">
            <a:extLst>
              <a:ext uri="{FF2B5EF4-FFF2-40B4-BE49-F238E27FC236}">
                <a16:creationId xmlns:a16="http://schemas.microsoft.com/office/drawing/2014/main" id="{6269016B-4438-45FB-9B06-6BDF8FA0AF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4191000" cy="992188"/>
          </a:xfrm>
        </p:spPr>
        <p:txBody>
          <a:bodyPr/>
          <a:lstStyle/>
          <a:p>
            <a:pPr eaLnBrk="1" hangingPunct="1"/>
            <a:r>
              <a:rPr lang="en-US" altLang="en-US"/>
              <a:t>Display 18.14 (1/2)</a:t>
            </a:r>
          </a:p>
        </p:txBody>
      </p:sp>
      <p:sp>
        <p:nvSpPr>
          <p:cNvPr id="73731" name="Slide Number Placeholder 2">
            <a:extLst>
              <a:ext uri="{FF2B5EF4-FFF2-40B4-BE49-F238E27FC236}">
                <a16:creationId xmlns:a16="http://schemas.microsoft.com/office/drawing/2014/main" id="{4569783A-9E63-4219-A245-FD0D676A2D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/>
              <a:t>Slide 17- </a:t>
            </a:r>
            <a:fld id="{D1B9CBC0-155D-495B-8FEA-95B4CA8AC04D}" type="slidenum">
              <a:rPr lang="en-US" altLang="en-US" sz="1400"/>
              <a:pPr/>
              <a:t>78</a:t>
            </a:fld>
            <a:endParaRPr lang="en-CA" altLang="en-US" sz="1400"/>
          </a:p>
        </p:txBody>
      </p:sp>
      <p:sp>
        <p:nvSpPr>
          <p:cNvPr id="73732" name="AutoShape 2">
            <a:hlinkClick r:id="rId3" action="ppaction://hlinksldjump"/>
            <a:extLst>
              <a:ext uri="{FF2B5EF4-FFF2-40B4-BE49-F238E27FC236}">
                <a16:creationId xmlns:a16="http://schemas.microsoft.com/office/drawing/2014/main" id="{91644DD0-A6F8-4A69-A6A3-87D4D3CB7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476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73733" name="AutoShape 3">
            <a:hlinkClick r:id="rId4" action="ppaction://hlinksldjump"/>
            <a:extLst>
              <a:ext uri="{FF2B5EF4-FFF2-40B4-BE49-F238E27FC236}">
                <a16:creationId xmlns:a16="http://schemas.microsoft.com/office/drawing/2014/main" id="{BDDDFC2E-E0D5-4D5B-8192-C458A0EE2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7800" y="2286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73734" name="Picture 2" descr="Pink tissue paper">
            <a:extLst>
              <a:ext uri="{FF2B5EF4-FFF2-40B4-BE49-F238E27FC236}">
                <a16:creationId xmlns:a16="http://schemas.microsoft.com/office/drawing/2014/main" id="{8F4C52A9-47C1-48C5-B962-24EAE7A4E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1225550"/>
            <a:ext cx="5811838" cy="516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4201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5">
            <a:extLst>
              <a:ext uri="{FF2B5EF4-FFF2-40B4-BE49-F238E27FC236}">
                <a16:creationId xmlns:a16="http://schemas.microsoft.com/office/drawing/2014/main" id="{B41D08FD-91EA-40DB-BCEB-F9099130BA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4419600" cy="992188"/>
          </a:xfrm>
        </p:spPr>
        <p:txBody>
          <a:bodyPr/>
          <a:lstStyle/>
          <a:p>
            <a:pPr eaLnBrk="1" hangingPunct="1"/>
            <a:r>
              <a:rPr lang="en-US" altLang="en-US"/>
              <a:t>Display 18.14 (2/2)</a:t>
            </a:r>
          </a:p>
        </p:txBody>
      </p:sp>
      <p:sp>
        <p:nvSpPr>
          <p:cNvPr id="74755" name="Slide Number Placeholder 2">
            <a:extLst>
              <a:ext uri="{FF2B5EF4-FFF2-40B4-BE49-F238E27FC236}">
                <a16:creationId xmlns:a16="http://schemas.microsoft.com/office/drawing/2014/main" id="{DD190C28-F7BE-4158-B75F-24E7277551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/>
              <a:t>Slide 17- </a:t>
            </a:r>
            <a:fld id="{1EECF53D-C696-4D6E-BA89-EB3DB7368997}" type="slidenum">
              <a:rPr lang="en-US" altLang="en-US" sz="1400"/>
              <a:pPr/>
              <a:t>79</a:t>
            </a:fld>
            <a:endParaRPr lang="en-CA" altLang="en-US" sz="1400"/>
          </a:p>
        </p:txBody>
      </p:sp>
      <p:sp>
        <p:nvSpPr>
          <p:cNvPr id="74756" name="AutoShape 2">
            <a:hlinkClick r:id="rId3" action="ppaction://hlinksldjump"/>
            <a:extLst>
              <a:ext uri="{FF2B5EF4-FFF2-40B4-BE49-F238E27FC236}">
                <a16:creationId xmlns:a16="http://schemas.microsoft.com/office/drawing/2014/main" id="{3F3486F2-2081-4E1C-8E16-ADC0D5445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476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74757" name="AutoShape 3">
            <a:hlinkClick r:id="rId4" action="ppaction://hlinksldjump"/>
            <a:extLst>
              <a:ext uri="{FF2B5EF4-FFF2-40B4-BE49-F238E27FC236}">
                <a16:creationId xmlns:a16="http://schemas.microsoft.com/office/drawing/2014/main" id="{95DC3DB9-D6CB-4C2F-8CB5-E17ED9FBC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7800" y="2286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74758" name="Picture 2" descr="Pink tissue paper">
            <a:extLst>
              <a:ext uri="{FF2B5EF4-FFF2-40B4-BE49-F238E27FC236}">
                <a16:creationId xmlns:a16="http://schemas.microsoft.com/office/drawing/2014/main" id="{9E6AD3FA-8EEA-4B79-9F0A-00792095A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88" y="1343025"/>
            <a:ext cx="6675437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0748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2F023-6347-4BF6-8D50-88808E99B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Without Iterators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347FB-38A1-49D6-87FC-3E903433F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vector&lt;char&gt; c;</a:t>
            </a:r>
          </a:p>
          <a:p>
            <a:pPr marL="0" indent="0">
              <a:buNone/>
            </a:pPr>
            <a:r>
              <a:rPr lang="en-GB" dirty="0" err="1">
                <a:latin typeface="Consolas" panose="020B0609020204030204" pitchFamily="49" charset="0"/>
              </a:rPr>
              <a:t>c.push_back</a:t>
            </a:r>
            <a:r>
              <a:rPr lang="en-GB" dirty="0">
                <a:latin typeface="Consolas" panose="020B0609020204030204" pitchFamily="49" charset="0"/>
              </a:rPr>
              <a:t>('A');</a:t>
            </a:r>
          </a:p>
          <a:p>
            <a:pPr marL="0" indent="0">
              <a:buNone/>
            </a:pPr>
            <a:r>
              <a:rPr lang="en-GB" dirty="0" err="1">
                <a:latin typeface="Consolas" panose="020B0609020204030204" pitchFamily="49" charset="0"/>
              </a:rPr>
              <a:t>c.push_back</a:t>
            </a:r>
            <a:r>
              <a:rPr lang="en-GB" dirty="0">
                <a:latin typeface="Consolas" panose="020B0609020204030204" pitchFamily="49" charset="0"/>
              </a:rPr>
              <a:t>('B');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for (</a:t>
            </a:r>
            <a:r>
              <a:rPr lang="en-GB" dirty="0" err="1">
                <a:latin typeface="Consolas" panose="020B0609020204030204" pitchFamily="49" charset="0"/>
              </a:rPr>
              <a:t>int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i</a:t>
            </a:r>
            <a:r>
              <a:rPr lang="en-GB" dirty="0">
                <a:latin typeface="Consolas" panose="020B0609020204030204" pitchFamily="49" charset="0"/>
              </a:rPr>
              <a:t> = 0; </a:t>
            </a:r>
            <a:r>
              <a:rPr lang="en-GB" dirty="0" err="1">
                <a:latin typeface="Consolas" panose="020B0609020204030204" pitchFamily="49" charset="0"/>
              </a:rPr>
              <a:t>i</a:t>
            </a:r>
            <a:r>
              <a:rPr lang="en-GB" dirty="0">
                <a:latin typeface="Consolas" panose="020B0609020204030204" pitchFamily="49" charset="0"/>
              </a:rPr>
              <a:t> &lt; 2; </a:t>
            </a:r>
            <a:r>
              <a:rPr lang="en-GB" dirty="0" err="1">
                <a:latin typeface="Consolas" panose="020B0609020204030204" pitchFamily="49" charset="0"/>
              </a:rPr>
              <a:t>i</a:t>
            </a:r>
            <a:r>
              <a:rPr lang="en-GB" dirty="0">
                <a:latin typeface="Consolas" panose="020B0609020204030204" pitchFamily="49" charset="0"/>
              </a:rPr>
              <a:t>++)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	cout &lt;&lt; "c[" &lt;&lt; </a:t>
            </a:r>
            <a:r>
              <a:rPr lang="en-GB" dirty="0" err="1">
                <a:latin typeface="Consolas" panose="020B0609020204030204" pitchFamily="49" charset="0"/>
              </a:rPr>
              <a:t>i</a:t>
            </a:r>
            <a:r>
              <a:rPr lang="en-GB" dirty="0">
                <a:latin typeface="Consolas" panose="020B0609020204030204" pitchFamily="49" charset="0"/>
              </a:rPr>
              <a:t> &lt;&lt; "] == " &lt;&lt; c[</a:t>
            </a:r>
            <a:r>
              <a:rPr lang="en-GB" dirty="0" err="1">
                <a:latin typeface="Consolas" panose="020B0609020204030204" pitchFamily="49" charset="0"/>
              </a:rPr>
              <a:t>i</a:t>
            </a:r>
            <a:r>
              <a:rPr lang="en-GB" dirty="0">
                <a:latin typeface="Consolas" panose="020B0609020204030204" pitchFamily="49" charset="0"/>
              </a:rPr>
              <a:t>] &lt;&lt; </a:t>
            </a:r>
            <a:r>
              <a:rPr lang="en-GB" dirty="0" err="1">
                <a:latin typeface="Consolas" panose="020B0609020204030204" pitchFamily="49" charset="0"/>
              </a:rPr>
              <a:t>endl</a:t>
            </a:r>
            <a:r>
              <a:rPr lang="en-GB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return 0;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71FF77-E494-46D7-8111-7CBB3C0C4B53}"/>
              </a:ext>
            </a:extLst>
          </p:cNvPr>
          <p:cNvSpPr/>
          <p:nvPr/>
        </p:nvSpPr>
        <p:spPr bwMode="auto">
          <a:xfrm>
            <a:off x="7238183" y="260648"/>
            <a:ext cx="1584176" cy="136815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449263">
              <a:buClr>
                <a:srgbClr val="000000"/>
              </a:buClr>
              <a:buSzPct val="100000"/>
            </a:pPr>
            <a:r>
              <a:rPr lang="en-GB" u="sng" dirty="0">
                <a:solidFill>
                  <a:schemeClr val="tx1"/>
                </a:solidFill>
                <a:latin typeface="Arial" charset="0"/>
              </a:rPr>
              <a:t>Output</a:t>
            </a:r>
          </a:p>
          <a:p>
            <a:pPr defTabSz="449263">
              <a:buClr>
                <a:srgbClr val="000000"/>
              </a:buClr>
              <a:buSzPct val="100000"/>
            </a:pPr>
            <a:endParaRPr lang="en-GB" dirty="0">
              <a:solidFill>
                <a:schemeClr val="tx1"/>
              </a:solidFill>
              <a:latin typeface="Arial" charset="0"/>
            </a:endParaRPr>
          </a:p>
          <a:p>
            <a:pPr defTabSz="449263">
              <a:buClr>
                <a:srgbClr val="000000"/>
              </a:buClr>
              <a:buSzPct val="100000"/>
            </a:pPr>
            <a:r>
              <a:rPr lang="en-GB" dirty="0">
                <a:solidFill>
                  <a:schemeClr val="tx1"/>
                </a:solidFill>
                <a:latin typeface="Arial" charset="0"/>
              </a:rPr>
              <a:t>c[0] == A</a:t>
            </a:r>
          </a:p>
          <a:p>
            <a:pPr defTabSz="449263">
              <a:buClr>
                <a:srgbClr val="000000"/>
              </a:buClr>
              <a:buSzPct val="100000"/>
            </a:pPr>
            <a:r>
              <a:rPr lang="en-GB" dirty="0">
                <a:solidFill>
                  <a:schemeClr val="tx1"/>
                </a:solidFill>
                <a:latin typeface="Arial" charset="0"/>
              </a:rPr>
              <a:t>c[1] == B</a:t>
            </a:r>
          </a:p>
        </p:txBody>
      </p:sp>
    </p:spTree>
    <p:extLst>
      <p:ext uri="{BB962C8B-B14F-4D97-AF65-F5344CB8AC3E}">
        <p14:creationId xmlns:p14="http://schemas.microsoft.com/office/powerpoint/2010/main" val="277540151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5">
            <a:extLst>
              <a:ext uri="{FF2B5EF4-FFF2-40B4-BE49-F238E27FC236}">
                <a16:creationId xmlns:a16="http://schemas.microsoft.com/office/drawing/2014/main" id="{F7C78608-2125-4CDA-B922-588958F3C2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4419600" cy="992188"/>
          </a:xfrm>
        </p:spPr>
        <p:txBody>
          <a:bodyPr/>
          <a:lstStyle/>
          <a:p>
            <a:pPr eaLnBrk="1" hangingPunct="1"/>
            <a:r>
              <a:rPr lang="en-US" altLang="en-US"/>
              <a:t>Display 18.16</a:t>
            </a:r>
          </a:p>
        </p:txBody>
      </p:sp>
      <p:sp>
        <p:nvSpPr>
          <p:cNvPr id="75779" name="Slide Number Placeholder 2">
            <a:extLst>
              <a:ext uri="{FF2B5EF4-FFF2-40B4-BE49-F238E27FC236}">
                <a16:creationId xmlns:a16="http://schemas.microsoft.com/office/drawing/2014/main" id="{8141E87B-0BAC-40A4-BE8A-C835C00DF3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/>
              <a:t>Slide 17- </a:t>
            </a:r>
            <a:fld id="{BA888506-8A8B-455A-B193-191797D037CF}" type="slidenum">
              <a:rPr lang="en-US" altLang="en-US" sz="1400"/>
              <a:pPr/>
              <a:t>80</a:t>
            </a:fld>
            <a:endParaRPr lang="en-CA" altLang="en-US" sz="1400"/>
          </a:p>
        </p:txBody>
      </p:sp>
      <p:sp>
        <p:nvSpPr>
          <p:cNvPr id="75780" name="AutoShape 2">
            <a:hlinkClick r:id="rId3" action="ppaction://hlinksldjump"/>
            <a:extLst>
              <a:ext uri="{FF2B5EF4-FFF2-40B4-BE49-F238E27FC236}">
                <a16:creationId xmlns:a16="http://schemas.microsoft.com/office/drawing/2014/main" id="{4F06FBC8-E7E3-47AB-B693-6B067FAE7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476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75781" name="AutoShape 3">
            <a:hlinkClick r:id="rId4" action="ppaction://hlinksldjump"/>
            <a:extLst>
              <a:ext uri="{FF2B5EF4-FFF2-40B4-BE49-F238E27FC236}">
                <a16:creationId xmlns:a16="http://schemas.microsoft.com/office/drawing/2014/main" id="{9F32F121-CC53-4D51-9D32-DE931B457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7800" y="2286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75782" name="Picture 2" descr="Pink tissue paper">
            <a:extLst>
              <a:ext uri="{FF2B5EF4-FFF2-40B4-BE49-F238E27FC236}">
                <a16:creationId xmlns:a16="http://schemas.microsoft.com/office/drawing/2014/main" id="{320265EE-77E2-432B-815C-DEDA2320F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1181100"/>
            <a:ext cx="6742113" cy="521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970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>
            <a:extLst>
              <a:ext uri="{FF2B5EF4-FFF2-40B4-BE49-F238E27FC236}">
                <a16:creationId xmlns:a16="http://schemas.microsoft.com/office/drawing/2014/main" id="{6FFE584A-1B08-4089-9A77-CFE6386D6E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 Iterators</a:t>
            </a:r>
            <a:endParaRPr lang="en-US" altLang="en-US"/>
          </a:p>
        </p:txBody>
      </p:sp>
      <p:sp>
        <p:nvSpPr>
          <p:cNvPr id="6147" name="Rectangle 4">
            <a:extLst>
              <a:ext uri="{FF2B5EF4-FFF2-40B4-BE49-F238E27FC236}">
                <a16:creationId xmlns:a16="http://schemas.microsoft.com/office/drawing/2014/main" id="{284B887F-780D-464C-A054-A8CA21F04B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STL has  containers, algorithms and Iterators</a:t>
            </a:r>
          </a:p>
          <a:p>
            <a:pPr lvl="1"/>
            <a:r>
              <a:rPr lang="en-GB" altLang="en-US" dirty="0"/>
              <a:t>Containers hold objects, all of a specified type</a:t>
            </a:r>
          </a:p>
          <a:p>
            <a:pPr lvl="1"/>
            <a:r>
              <a:rPr lang="en-GB" altLang="en-US" dirty="0"/>
              <a:t>Generic algorithms  act on objects in containers </a:t>
            </a:r>
          </a:p>
          <a:p>
            <a:pPr lvl="1"/>
            <a:r>
              <a:rPr lang="en-GB" altLang="en-US" dirty="0"/>
              <a:t>Iterators provide access to objects in the containers yet hide the internal structure of the container</a:t>
            </a:r>
            <a:br>
              <a:rPr lang="en-GB" altLang="en-US" dirty="0"/>
            </a:b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314939655"/>
      </p:ext>
    </p:extLst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LiverpoolHOP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2D2DB9"/>
      </a:hlink>
      <a:folHlink>
        <a:srgbClr val="2D2DB9"/>
      </a:folHlink>
    </a:clrScheme>
    <a:fontScheme name="Office Theme">
      <a:majorFont>
        <a:latin typeface="Arial"/>
        <a:ea typeface="SimSun"/>
        <a:cs typeface="SimSun"/>
      </a:majorFont>
      <a:minorFont>
        <a:latin typeface="Arial"/>
        <a:ea typeface="SimSun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51348</TotalTime>
  <Words>4409</Words>
  <Application>Microsoft Office PowerPoint</Application>
  <PresentationFormat>On-screen Show (4:3)</PresentationFormat>
  <Paragraphs>655</Paragraphs>
  <Slides>80</Slides>
  <Notes>69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90" baseType="lpstr">
      <vt:lpstr>SimSun</vt:lpstr>
      <vt:lpstr>Arial</vt:lpstr>
      <vt:lpstr>Calibri</vt:lpstr>
      <vt:lpstr>Consolas</vt:lpstr>
      <vt:lpstr>Courier New</vt:lpstr>
      <vt:lpstr>Lucida Sans Unicode</vt:lpstr>
      <vt:lpstr>Tahoma</vt:lpstr>
      <vt:lpstr>Times New Roman</vt:lpstr>
      <vt:lpstr>Wingdings</vt:lpstr>
      <vt:lpstr>LiverpoolHOPE</vt:lpstr>
      <vt:lpstr>Object Oriented Programming with C++ Iterators, Containers and Generic Algorithms </vt:lpstr>
      <vt:lpstr>Required Reading</vt:lpstr>
      <vt:lpstr>What we have done</vt:lpstr>
      <vt:lpstr>What we have done</vt:lpstr>
      <vt:lpstr>What we have done</vt:lpstr>
      <vt:lpstr>Aims of the Presentation </vt:lpstr>
      <vt:lpstr>18.1</vt:lpstr>
      <vt:lpstr>Without Iterators </vt:lpstr>
      <vt:lpstr> Iterators</vt:lpstr>
      <vt:lpstr>Using Declarations</vt:lpstr>
      <vt:lpstr>Iterator Basics</vt:lpstr>
      <vt:lpstr>Basic Iterator Operations</vt:lpstr>
      <vt:lpstr>More Iterator Operations</vt:lpstr>
      <vt:lpstr>With Iterators </vt:lpstr>
      <vt:lpstr>Kinds of Iterators </vt:lpstr>
      <vt:lpstr>With Iterators </vt:lpstr>
      <vt:lpstr>Constant and Mutable Iterators</vt:lpstr>
      <vt:lpstr>Using auto</vt:lpstr>
      <vt:lpstr>Reverse Iterators</vt:lpstr>
      <vt:lpstr>Reverse Iterators </vt:lpstr>
      <vt:lpstr>Other Kinds of Iterators </vt:lpstr>
      <vt:lpstr>18.2</vt:lpstr>
      <vt:lpstr>Containers                                     </vt:lpstr>
      <vt:lpstr>Sequential Containers</vt:lpstr>
      <vt:lpstr>Common Container Members</vt:lpstr>
      <vt:lpstr>More Common Container Members</vt:lpstr>
      <vt:lpstr>More Common Container Members</vt:lpstr>
      <vt:lpstr>More Common Container Members</vt:lpstr>
      <vt:lpstr>PITFALL: Iterators and Removing Elements</vt:lpstr>
      <vt:lpstr>Operation Support</vt:lpstr>
      <vt:lpstr>The Container Adapters stack and queue</vt:lpstr>
      <vt:lpstr>Container Adapter stack</vt:lpstr>
      <vt:lpstr>stack  Member Functions </vt:lpstr>
      <vt:lpstr>Container Adapter queue </vt:lpstr>
      <vt:lpstr>queue Member Functions  </vt:lpstr>
      <vt:lpstr>Associative Containers set and map</vt:lpstr>
      <vt:lpstr>The set Associative Container</vt:lpstr>
      <vt:lpstr>set Member Functions  </vt:lpstr>
      <vt:lpstr>The map associative container</vt:lpstr>
      <vt:lpstr>Maps as associative arrays</vt:lpstr>
      <vt:lpstr>map Member Functions  </vt:lpstr>
      <vt:lpstr>Efficiency</vt:lpstr>
      <vt:lpstr>Tip: Use ranged-for, auto with containers</vt:lpstr>
      <vt:lpstr>18.3</vt:lpstr>
      <vt:lpstr> Generic Algorithms                        </vt:lpstr>
      <vt:lpstr>Running Times and Big-O Notation</vt:lpstr>
      <vt:lpstr>Worst case running time</vt:lpstr>
      <vt:lpstr>An example</vt:lpstr>
      <vt:lpstr>Objections </vt:lpstr>
      <vt:lpstr>Big-O Notation</vt:lpstr>
      <vt:lpstr>Large Coefficients Do Not Matter</vt:lpstr>
      <vt:lpstr>Some generic terminology</vt:lpstr>
      <vt:lpstr>Container Access Time 1</vt:lpstr>
      <vt:lpstr>Container Access Time 2</vt:lpstr>
      <vt:lpstr> Generic Algorithm Classification </vt:lpstr>
      <vt:lpstr>Nonmodifying Sequence Algorithms</vt:lpstr>
      <vt:lpstr>Iter find(Iter first, Iter last, const T&amp; value);</vt:lpstr>
      <vt:lpstr>More nonmodifying Algorithms</vt:lpstr>
      <vt:lpstr>Container Modifying Algorithms</vt:lpstr>
      <vt:lpstr>Sorting Algorithms</vt:lpstr>
      <vt:lpstr>Chapter Summary 1</vt:lpstr>
      <vt:lpstr>Chapter Summary 2</vt:lpstr>
      <vt:lpstr>Chapter Summary 3</vt:lpstr>
      <vt:lpstr>Chapter Summary 4</vt:lpstr>
      <vt:lpstr>Chapter Summary 5</vt:lpstr>
      <vt:lpstr> Chapter 18 -- End</vt:lpstr>
      <vt:lpstr>Display 18.1 </vt:lpstr>
      <vt:lpstr>Display 18.2 (1/2) </vt:lpstr>
      <vt:lpstr>Display 18.2 (2/2) </vt:lpstr>
      <vt:lpstr>Display 18.3 (1/2)</vt:lpstr>
      <vt:lpstr>Display 18.3 (2/2)</vt:lpstr>
      <vt:lpstr>Display 18.4</vt:lpstr>
      <vt:lpstr>Display 18.5</vt:lpstr>
      <vt:lpstr>Display 18.6</vt:lpstr>
      <vt:lpstr>Display 18.10 (1/2)</vt:lpstr>
      <vt:lpstr>Display 18.10 (2/2)</vt:lpstr>
      <vt:lpstr>Display 18.12</vt:lpstr>
      <vt:lpstr>Display 18.14 (1/2)</vt:lpstr>
      <vt:lpstr>Display 18.14 (2/2)</vt:lpstr>
      <vt:lpstr>Display 18.16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Stewart Blakeway</dc:creator>
  <cp:lastModifiedBy>blakews</cp:lastModifiedBy>
  <cp:revision>1043</cp:revision>
  <dcterms:created xsi:type="dcterms:W3CDTF">2003-11-19T11:38:07Z</dcterms:created>
  <dcterms:modified xsi:type="dcterms:W3CDTF">2018-03-11T09:25:24Z</dcterms:modified>
</cp:coreProperties>
</file>