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6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71D9B-5E2C-43DC-B996-733705191118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8DA3C-CF04-4675-B4B9-7EE8AE08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52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8DA3C-CF04-4675-B4B9-7EE8AE0814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0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9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3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3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114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068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22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3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96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8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01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23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2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1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6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9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8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D2D7AA-F3B8-49B0-BE64-C0BBE8C3906B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D5745F-697A-4D92-A39B-3ED062CB7C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88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nydeng.github.io/2017/03/03/common-algorithms-for-machine-learning/" TargetMode="External"/><Relationship Id="rId2" Type="http://schemas.openxmlformats.org/officeDocument/2006/relationships/hyperlink" Target="https://www.books.com.tw/products/0010822845?srsltid=AfmBOooIWGJ10R4Gq04L7oZmZBQIc47HMicpqT_m_sM-JExALdLInDz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4dt.wordpress.com/2018/05/25/%E4%B8%89%E5%A4%A7%E9%A1%9E%E6%A9%9F%E5%99%A8%E5%AD%B8%E7%BF%92%EF%BC%9A%E7%9B%A3%E7%9D%A3%E5%BC%8F%E3%80%81%E5%BC%B7%E5%8C%96%E5%BC%8F%E3%80%81%E9%9D%9E%E7%9B%A3%E7%9D%A3%E5%BC%8F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9B5CB-B848-6A48-44E7-A62E392F6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機器學習算法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F2E126-4E4D-A322-2D75-64E9EA38F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電三甲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111110103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高于翔</a:t>
            </a:r>
          </a:p>
        </p:txBody>
      </p:sp>
    </p:spTree>
    <p:extLst>
      <p:ext uri="{BB962C8B-B14F-4D97-AF65-F5344CB8AC3E}">
        <p14:creationId xmlns:p14="http://schemas.microsoft.com/office/powerpoint/2010/main" val="250508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A2FEA-9D58-319D-5B04-576508587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96E7A-06CD-01E5-A874-78E64EB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強化學習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(Reinforcement Learning)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D0D2F2-5392-F41E-526D-2EC9E748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0404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強化式學習 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(Reinforcement Learning) </a:t>
            </a:r>
            <a:r>
              <a:rPr lang="zh-TW" altLang="en-US" b="0" i="0" dirty="0">
                <a:solidFill>
                  <a:srgbClr val="40404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的特徵是不需給機器任何的資料，讓機器直接從互動中去學習，這是最接近人類原本的學習方式。</a:t>
            </a:r>
            <a:endParaRPr lang="en-US" altLang="zh-TW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0" i="0" dirty="0">
                <a:solidFill>
                  <a:srgbClr val="40404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機器透過環境的正向、負向回饋，從中自我學習，會越來越有效率的達成目標，這個訓練過程的目標是獲取最大利益。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642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40E8-FBD9-1C69-AAB4-CD586B375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DB223-0863-4EB5-3C7A-F97A8241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強化學習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(Reinforcement Learning)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D8F8F9-6090-DC5D-93F4-D6A473100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680" y="2858898"/>
            <a:ext cx="6020640" cy="2715004"/>
          </a:xfrm>
        </p:spPr>
      </p:pic>
    </p:spTree>
    <p:extLst>
      <p:ext uri="{BB962C8B-B14F-4D97-AF65-F5344CB8AC3E}">
        <p14:creationId xmlns:p14="http://schemas.microsoft.com/office/powerpoint/2010/main" val="345436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DFEF0-BD80-4BC1-6D2F-B77655D6E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D63CD-4660-01DB-5361-0B3FBC8E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A86883-1F2E-3608-E2F1-51A866BD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機器學習與深度學學習特訓班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機器學習常見演算法分類總結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三大類機器學習：監督式、強化式、非監督式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500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AFE7E-F42D-BE95-2FE2-5D22ED4C2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C7FDF9-C2A1-45C5-A49B-8B1CA2A3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8988FF-4B5F-49A9-BB7F-B49C1610F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903967-AB47-418B-9190-13D39ABB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/>
              <a:t>END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580401-353D-4D90-9CA7-316BFD71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1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48C92-AFD6-3F2F-344B-9BC384BD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A5831-1AC4-AEB3-BC24-C521B95CA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學習方式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監督式學習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非監督式學習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強化學習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020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686BE-9FE3-CA49-7E5A-41527F04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9A4D0-A941-E822-94F0-BB08BE4A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(Machine learning)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大致可分為訓練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(Training)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和預測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(Predict)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機器學習是透過特殊演算法，讓電腦能由訓練從大量數據中找出規律並產生模型，然後利用訓練後產生的模型進行預測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813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500501-9DA2-CCB4-0883-58C65F66C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E16590C-60B8-725B-F9D9-61273873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221" y="1619794"/>
            <a:ext cx="4208415" cy="687711"/>
          </a:xfrm>
        </p:spPr>
        <p:txBody>
          <a:bodyPr anchor="b">
            <a:normAutofit/>
          </a:bodyPr>
          <a:lstStyle/>
          <a:p>
            <a:r>
              <a:rPr lang="zh-TW" altLang="en-US" sz="2800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機器學習訓練與預測流程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24CD41F8-54A9-8F8F-353E-E78210EE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zh-TW" altLang="en-US" sz="1600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數據資料經過特徵萃取後產生特徵</a:t>
            </a:r>
            <a:r>
              <a:rPr lang="en-US" altLang="zh-TW" sz="1600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(Features)</a:t>
            </a:r>
            <a:r>
              <a:rPr lang="zh-TW" altLang="en-US" sz="1600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和標籤</a:t>
            </a:r>
            <a:r>
              <a:rPr lang="en-US" altLang="zh-TW" sz="1600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(Label)</a:t>
            </a:r>
            <a:r>
              <a:rPr lang="zh-TW" altLang="en-US" sz="1600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，可以產生模型，再用訓練完的模型對新的資料進行預測。</a:t>
            </a:r>
            <a:endParaRPr lang="en-US" sz="1600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DAB0AB3-D5EE-17A9-0B08-989D476CC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464" y="1571420"/>
            <a:ext cx="5506509" cy="4377674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11228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5B3A-9AA8-A3C7-2AA8-A433B09DB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4391F-30CA-A1FE-64DA-AA1B8CB3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學習方式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A99723-5A66-0BB8-DBEA-BBA7B31E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根據資料類型的不同，對一個問題的建模有不同的方式。在機器學習或人工智慧領域，人們首先會考慮演算法的學習方式。在機器學習領域，有幾種主要的學習方式，分為監督式學習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(Supervised Learning)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、非監督式學習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(Unsupervised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Learing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與強化學習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(Reinforcement Learning)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490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783B6-FCB9-186A-1F45-759B0DC41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D873C-C571-1D72-8412-39F7D641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監督式學習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(Supervised Learning)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48BB5D-D0F7-08C7-3F3E-2ADA1FD1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40404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監督式學習 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(Supervised learning) </a:t>
            </a:r>
            <a:r>
              <a:rPr lang="zh-TW" altLang="en-US" b="0" i="0" dirty="0">
                <a:solidFill>
                  <a:srgbClr val="40404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是電腦從標籤化 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(labeled) </a:t>
            </a:r>
            <a:r>
              <a:rPr lang="zh-TW" altLang="en-US" b="0" i="0" dirty="0">
                <a:solidFill>
                  <a:srgbClr val="40404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的資訊中分析模式後做出預測的學習方式。</a:t>
            </a:r>
            <a:endParaRPr lang="en-US" altLang="zh-TW" b="0" i="0" dirty="0">
              <a:solidFill>
                <a:srgbClr val="40404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0" i="0" dirty="0">
                <a:solidFill>
                  <a:srgbClr val="40404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監督式學習方式需要倚靠大量的事前人工作業，將所有可能的特質標記起來。當範圍擴大、資訊量增加，會更難去對資料標記出所有特徵。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18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D0E3E-F0CF-CCA4-1408-0DE5D9842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B7220-6CF0-FACB-0CFF-1B153F56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監督式學習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(Supervised Learning)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CFAE51E7-9295-9854-F3E0-F2486F2CB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101" y="2987504"/>
            <a:ext cx="6077798" cy="2457793"/>
          </a:xfrm>
        </p:spPr>
      </p:pic>
    </p:spTree>
    <p:extLst>
      <p:ext uri="{BB962C8B-B14F-4D97-AF65-F5344CB8AC3E}">
        <p14:creationId xmlns:p14="http://schemas.microsoft.com/office/powerpoint/2010/main" val="319083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ACFF-7A8F-D257-0BAF-7D46EDEE8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B4998-7ABF-63C6-E408-CE25F4DA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非監督式學習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(Unsupervised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Learing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65B621-87F2-7DDC-F18C-FD1D8778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40404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非監督式學習 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(Unsupervised Learning) </a:t>
            </a:r>
            <a:r>
              <a:rPr lang="zh-TW" altLang="en-US" b="0" i="0" dirty="0">
                <a:solidFill>
                  <a:srgbClr val="40404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的訓練資料不需要事先以人力處理標籤，機器面對資料時，做的處理是依照關聯性去、找出潛在規則與套路 、形成集群 。</a:t>
            </a:r>
            <a:endParaRPr lang="en-US" altLang="zh-TW" b="0" i="0" dirty="0">
              <a:solidFill>
                <a:srgbClr val="40404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0" i="0" dirty="0">
                <a:solidFill>
                  <a:srgbClr val="40404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對比監督式學習，非監督式學習可以大大減低繁瑣的人力工作，找出潛在的規則。但這樣的方式，也會造成較多功耗，甚至，也可能造成不具重要性的特徵被過度放大，導致結果偏差，造成無意義的分群結果。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68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36DEA-3C24-90A1-83B7-BCD15FEB3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53BF2-108C-DD6F-A470-7C7E196D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非監督式學習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(Unsupervised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Learing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A5C63CB-6B56-821F-B43F-86FB310B3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180" y="3135162"/>
            <a:ext cx="6201640" cy="2162477"/>
          </a:xfrm>
        </p:spPr>
      </p:pic>
    </p:spTree>
    <p:extLst>
      <p:ext uri="{BB962C8B-B14F-4D97-AF65-F5344CB8AC3E}">
        <p14:creationId xmlns:p14="http://schemas.microsoft.com/office/powerpoint/2010/main" val="3871218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497</Words>
  <Application>Microsoft Office PowerPoint</Application>
  <PresentationFormat>寬螢幕</PresentationFormat>
  <Paragraphs>34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Aptos</vt:lpstr>
      <vt:lpstr>Arial</vt:lpstr>
      <vt:lpstr>Garamond</vt:lpstr>
      <vt:lpstr>有機</vt:lpstr>
      <vt:lpstr>機器學習算法</vt:lpstr>
      <vt:lpstr>目錄</vt:lpstr>
      <vt:lpstr>機器學習介紹</vt:lpstr>
      <vt:lpstr>機器學習訓練與預測流程</vt:lpstr>
      <vt:lpstr>學習方式</vt:lpstr>
      <vt:lpstr>監督式學習(Supervised Learning)</vt:lpstr>
      <vt:lpstr>監督式學習(Supervised Learning)</vt:lpstr>
      <vt:lpstr>非監督式學習(Unsupervised Learing) </vt:lpstr>
      <vt:lpstr>非監督式學習(Unsupervised Learing) </vt:lpstr>
      <vt:lpstr>強化學習(Reinforcement Learning)</vt:lpstr>
      <vt:lpstr>強化學習(Reinforcement Learning)</vt:lpstr>
      <vt:lpstr>參考資料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于翔 高</dc:creator>
  <cp:lastModifiedBy>于翔 高</cp:lastModifiedBy>
  <cp:revision>1</cp:revision>
  <dcterms:created xsi:type="dcterms:W3CDTF">2024-12-21T14:39:35Z</dcterms:created>
  <dcterms:modified xsi:type="dcterms:W3CDTF">2024-12-21T16:08:31Z</dcterms:modified>
</cp:coreProperties>
</file>