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3" r:id="rId1"/>
  </p:sldMasterIdLst>
  <p:notesMasterIdLst>
    <p:notesMasterId r:id="rId18"/>
  </p:notesMasterIdLst>
  <p:sldIdLst>
    <p:sldId id="256" r:id="rId2"/>
    <p:sldId id="258" r:id="rId3"/>
    <p:sldId id="259" r:id="rId4"/>
    <p:sldId id="261" r:id="rId5"/>
    <p:sldId id="260" r:id="rId6"/>
    <p:sldId id="262" r:id="rId7"/>
    <p:sldId id="277" r:id="rId8"/>
    <p:sldId id="270" r:id="rId9"/>
    <p:sldId id="265" r:id="rId10"/>
    <p:sldId id="278" r:id="rId11"/>
    <p:sldId id="263" r:id="rId12"/>
    <p:sldId id="272" r:id="rId13"/>
    <p:sldId id="274" r:id="rId14"/>
    <p:sldId id="275" r:id="rId15"/>
    <p:sldId id="276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0B1F"/>
    <a:srgbClr val="B01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85206-EB90-824D-B4B4-1C533F4564AB}" v="1054" dt="2021-11-20T21:57:12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5"/>
    <p:restoredTop sz="83851"/>
  </p:normalViewPr>
  <p:slideViewPr>
    <p:cSldViewPr snapToGrid="0" snapToObjects="1">
      <p:cViewPr varScale="1">
        <p:scale>
          <a:sx n="117" d="100"/>
          <a:sy n="117" d="100"/>
        </p:scale>
        <p:origin x="1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Karabinus" userId="7a2e0317-945d-4b4e-8bc0-1955f9cd2783" providerId="ADAL" clId="{5B085206-EB90-824D-B4B4-1C533F4564AB}"/>
    <pc:docChg chg="undo custSel addSld delSld modSld sldOrd">
      <pc:chgData name="Ben Karabinus" userId="7a2e0317-945d-4b4e-8bc0-1955f9cd2783" providerId="ADAL" clId="{5B085206-EB90-824D-B4B4-1C533F4564AB}" dt="2021-11-20T21:58:05.740" v="9911" actId="478"/>
      <pc:docMkLst>
        <pc:docMk/>
      </pc:docMkLst>
      <pc:sldChg chg="addSp delSp modSp mod setClrOvrMap modNotesTx">
        <pc:chgData name="Ben Karabinus" userId="7a2e0317-945d-4b4e-8bc0-1955f9cd2783" providerId="ADAL" clId="{5B085206-EB90-824D-B4B4-1C533F4564AB}" dt="2021-11-17T23:44:15.378" v="9483" actId="20577"/>
        <pc:sldMkLst>
          <pc:docMk/>
          <pc:sldMk cId="2262334687" sldId="256"/>
        </pc:sldMkLst>
        <pc:spChg chg="mod">
          <ac:chgData name="Ben Karabinus" userId="7a2e0317-945d-4b4e-8bc0-1955f9cd2783" providerId="ADAL" clId="{5B085206-EB90-824D-B4B4-1C533F4564AB}" dt="2021-11-17T22:54:18.740" v="9107" actId="2"/>
          <ac:spMkLst>
            <pc:docMk/>
            <pc:sldMk cId="2262334687" sldId="256"/>
            <ac:spMk id="2" creationId="{772DF420-5326-E040-A613-B0D1CD50DA30}"/>
          </ac:spMkLst>
        </pc:spChg>
        <pc:spChg chg="mod">
          <ac:chgData name="Ben Karabinus" userId="7a2e0317-945d-4b4e-8bc0-1955f9cd2783" providerId="ADAL" clId="{5B085206-EB90-824D-B4B4-1C533F4564AB}" dt="2021-11-17T22:54:21.137" v="9108" actId="2"/>
          <ac:spMkLst>
            <pc:docMk/>
            <pc:sldMk cId="2262334687" sldId="256"/>
            <ac:spMk id="3" creationId="{B7C9FF73-BB9B-9047-A8A3-F01A98222DBB}"/>
          </ac:spMkLst>
        </pc:spChg>
        <pc:spChg chg="add del mod">
          <ac:chgData name="Ben Karabinus" userId="7a2e0317-945d-4b4e-8bc0-1955f9cd2783" providerId="ADAL" clId="{5B085206-EB90-824D-B4B4-1C533F4564AB}" dt="2021-11-17T00:42:17.670" v="5232"/>
          <ac:spMkLst>
            <pc:docMk/>
            <pc:sldMk cId="2262334687" sldId="256"/>
            <ac:spMk id="5" creationId="{99AE1358-8A45-254A-9C5C-7589B5F2EC81}"/>
          </ac:spMkLst>
        </pc:spChg>
        <pc:spChg chg="add del mod">
          <ac:chgData name="Ben Karabinus" userId="7a2e0317-945d-4b4e-8bc0-1955f9cd2783" providerId="ADAL" clId="{5B085206-EB90-824D-B4B4-1C533F4564AB}" dt="2021-11-17T00:42:40.534" v="5236"/>
          <ac:spMkLst>
            <pc:docMk/>
            <pc:sldMk cId="2262334687" sldId="256"/>
            <ac:spMk id="6" creationId="{A1AA482E-D602-0A47-BE54-221BCA4EB84D}"/>
          </ac:spMkLst>
        </pc:spChg>
        <pc:spChg chg="del">
          <ac:chgData name="Ben Karabinus" userId="7a2e0317-945d-4b4e-8bc0-1955f9cd2783" providerId="ADAL" clId="{5B085206-EB90-824D-B4B4-1C533F4564AB}" dt="2021-11-14T17:25:57.849" v="0" actId="26606"/>
          <ac:spMkLst>
            <pc:docMk/>
            <pc:sldMk cId="2262334687" sldId="256"/>
            <ac:spMk id="18" creationId="{D5B012D8-7F27-4758-9AC6-C889B154BD73}"/>
          </ac:spMkLst>
        </pc:spChg>
        <pc:spChg chg="del">
          <ac:chgData name="Ben Karabinus" userId="7a2e0317-945d-4b4e-8bc0-1955f9cd2783" providerId="ADAL" clId="{5B085206-EB90-824D-B4B4-1C533F4564AB}" dt="2021-11-14T17:25:57.849" v="0" actId="26606"/>
          <ac:spMkLst>
            <pc:docMk/>
            <pc:sldMk cId="2262334687" sldId="256"/>
            <ac:spMk id="20" creationId="{4063B759-00FC-46D1-9898-8E8625268FAF}"/>
          </ac:spMkLst>
        </pc:spChg>
        <pc:spChg chg="add del">
          <ac:chgData name="Ben Karabinus" userId="7a2e0317-945d-4b4e-8bc0-1955f9cd2783" providerId="ADAL" clId="{5B085206-EB90-824D-B4B4-1C533F4564AB}" dt="2021-11-14T17:26:11.419" v="3" actId="26606"/>
          <ac:spMkLst>
            <pc:docMk/>
            <pc:sldMk cId="2262334687" sldId="256"/>
            <ac:spMk id="25" creationId="{26B4480E-B7FF-4481-890E-043A69AE6FE2}"/>
          </ac:spMkLst>
        </pc:spChg>
        <pc:spChg chg="add">
          <ac:chgData name="Ben Karabinus" userId="7a2e0317-945d-4b4e-8bc0-1955f9cd2783" providerId="ADAL" clId="{5B085206-EB90-824D-B4B4-1C533F4564AB}" dt="2021-11-14T17:26:11.419" v="3" actId="26606"/>
          <ac:spMkLst>
            <pc:docMk/>
            <pc:sldMk cId="2262334687" sldId="256"/>
            <ac:spMk id="34" creationId="{E08D4B6A-8113-4DFB-B82E-B60CAC8E0A50}"/>
          </ac:spMkLst>
        </pc:spChg>
        <pc:spChg chg="add">
          <ac:chgData name="Ben Karabinus" userId="7a2e0317-945d-4b4e-8bc0-1955f9cd2783" providerId="ADAL" clId="{5B085206-EB90-824D-B4B4-1C533F4564AB}" dt="2021-11-14T17:26:11.419" v="3" actId="26606"/>
          <ac:spMkLst>
            <pc:docMk/>
            <pc:sldMk cId="2262334687" sldId="256"/>
            <ac:spMk id="36" creationId="{9822E561-F97C-4CBB-A9A6-A6BF6317BC84}"/>
          </ac:spMkLst>
        </pc:spChg>
        <pc:spChg chg="add">
          <ac:chgData name="Ben Karabinus" userId="7a2e0317-945d-4b4e-8bc0-1955f9cd2783" providerId="ADAL" clId="{5B085206-EB90-824D-B4B4-1C533F4564AB}" dt="2021-11-14T17:26:11.419" v="3" actId="26606"/>
          <ac:spMkLst>
            <pc:docMk/>
            <pc:sldMk cId="2262334687" sldId="256"/>
            <ac:spMk id="38" creationId="{B01B0E58-A5C8-4CDA-A2E0-35DF94E59857}"/>
          </ac:spMkLst>
        </pc:spChg>
        <pc:grpChg chg="add del">
          <ac:chgData name="Ben Karabinus" userId="7a2e0317-945d-4b4e-8bc0-1955f9cd2783" providerId="ADAL" clId="{5B085206-EB90-824D-B4B4-1C533F4564AB}" dt="2021-11-14T17:26:11.419" v="3" actId="26606"/>
          <ac:grpSpMkLst>
            <pc:docMk/>
            <pc:sldMk cId="2262334687" sldId="256"/>
            <ac:grpSpMk id="27" creationId="{79394E1F-0B5F-497D-B2A6-8383A2A54834}"/>
          </ac:grpSpMkLst>
        </pc:grpChg>
        <pc:picChg chg="mod ord">
          <ac:chgData name="Ben Karabinus" userId="7a2e0317-945d-4b4e-8bc0-1955f9cd2783" providerId="ADAL" clId="{5B085206-EB90-824D-B4B4-1C533F4564AB}" dt="2021-11-17T00:40:58.953" v="5216" actId="14100"/>
          <ac:picMkLst>
            <pc:docMk/>
            <pc:sldMk cId="2262334687" sldId="256"/>
            <ac:picMk id="4" creationId="{BC786373-0E62-486F-A29C-34CD51906389}"/>
          </ac:picMkLst>
        </pc:picChg>
      </pc:sldChg>
      <pc:sldChg chg="modSp mod modNotesTx">
        <pc:chgData name="Ben Karabinus" userId="7a2e0317-945d-4b4e-8bc0-1955f9cd2783" providerId="ADAL" clId="{5B085206-EB90-824D-B4B4-1C533F4564AB}" dt="2021-11-17T22:54:31.640" v="9116" actId="2"/>
        <pc:sldMkLst>
          <pc:docMk/>
          <pc:sldMk cId="3198830899" sldId="258"/>
        </pc:sldMkLst>
        <pc:spChg chg="mod">
          <ac:chgData name="Ben Karabinus" userId="7a2e0317-945d-4b4e-8bc0-1955f9cd2783" providerId="ADAL" clId="{5B085206-EB90-824D-B4B4-1C533F4564AB}" dt="2021-11-17T22:54:27.723" v="9113" actId="2"/>
          <ac:spMkLst>
            <pc:docMk/>
            <pc:sldMk cId="3198830899" sldId="258"/>
            <ac:spMk id="3" creationId="{7EB829BD-EA86-F249-B4DE-4E26A2E6DB3D}"/>
          </ac:spMkLst>
        </pc:spChg>
      </pc:sldChg>
      <pc:sldChg chg="modNotesTx">
        <pc:chgData name="Ben Karabinus" userId="7a2e0317-945d-4b4e-8bc0-1955f9cd2783" providerId="ADAL" clId="{5B085206-EB90-824D-B4B4-1C533F4564AB}" dt="2021-11-17T01:02:03.980" v="5945" actId="20577"/>
        <pc:sldMkLst>
          <pc:docMk/>
          <pc:sldMk cId="272966507" sldId="259"/>
        </pc:sldMkLst>
      </pc:sldChg>
      <pc:sldChg chg="modNotesTx">
        <pc:chgData name="Ben Karabinus" userId="7a2e0317-945d-4b4e-8bc0-1955f9cd2783" providerId="ADAL" clId="{5B085206-EB90-824D-B4B4-1C533F4564AB}" dt="2021-11-17T01:27:33.404" v="6733" actId="20577"/>
        <pc:sldMkLst>
          <pc:docMk/>
          <pc:sldMk cId="3166453839" sldId="260"/>
        </pc:sldMkLst>
      </pc:sldChg>
      <pc:sldChg chg="modSp mod modNotesTx">
        <pc:chgData name="Ben Karabinus" userId="7a2e0317-945d-4b4e-8bc0-1955f9cd2783" providerId="ADAL" clId="{5B085206-EB90-824D-B4B4-1C533F4564AB}" dt="2021-11-17T22:54:36.403" v="9117" actId="2"/>
        <pc:sldMkLst>
          <pc:docMk/>
          <pc:sldMk cId="4266618890" sldId="261"/>
        </pc:sldMkLst>
        <pc:spChg chg="mod">
          <ac:chgData name="Ben Karabinus" userId="7a2e0317-945d-4b4e-8bc0-1955f9cd2783" providerId="ADAL" clId="{5B085206-EB90-824D-B4B4-1C533F4564AB}" dt="2021-11-17T01:10:09.622" v="5988" actId="20577"/>
          <ac:spMkLst>
            <pc:docMk/>
            <pc:sldMk cId="4266618890" sldId="261"/>
            <ac:spMk id="2" creationId="{00644173-5A37-9844-8370-48084D90813A}"/>
          </ac:spMkLst>
        </pc:spChg>
      </pc:sldChg>
      <pc:sldChg chg="addSp delSp modSp mod setBg modNotesTx">
        <pc:chgData name="Ben Karabinus" userId="7a2e0317-945d-4b4e-8bc0-1955f9cd2783" providerId="ADAL" clId="{5B085206-EB90-824D-B4B4-1C533F4564AB}" dt="2021-11-17T01:52:13.641" v="6973" actId="1076"/>
        <pc:sldMkLst>
          <pc:docMk/>
          <pc:sldMk cId="877447148" sldId="262"/>
        </pc:sldMkLst>
        <pc:spChg chg="mod">
          <ac:chgData name="Ben Karabinus" userId="7a2e0317-945d-4b4e-8bc0-1955f9cd2783" providerId="ADAL" clId="{5B085206-EB90-824D-B4B4-1C533F4564AB}" dt="2021-11-17T01:49:59.657" v="6954" actId="108"/>
          <ac:spMkLst>
            <pc:docMk/>
            <pc:sldMk cId="877447148" sldId="262"/>
            <ac:spMk id="2" creationId="{00644173-5A37-9844-8370-48084D90813A}"/>
          </ac:spMkLst>
        </pc:spChg>
        <pc:spChg chg="add del mod">
          <ac:chgData name="Ben Karabinus" userId="7a2e0317-945d-4b4e-8bc0-1955f9cd2783" providerId="ADAL" clId="{5B085206-EB90-824D-B4B4-1C533F4564AB}" dt="2021-11-17T01:42:20.529" v="6763" actId="478"/>
          <ac:spMkLst>
            <pc:docMk/>
            <pc:sldMk cId="877447148" sldId="262"/>
            <ac:spMk id="4" creationId="{C96034E0-A986-3F4F-9BE8-5EC5904A1021}"/>
          </ac:spMkLst>
        </pc:spChg>
        <pc:spChg chg="add del mod">
          <ac:chgData name="Ben Karabinus" userId="7a2e0317-945d-4b4e-8bc0-1955f9cd2783" providerId="ADAL" clId="{5B085206-EB90-824D-B4B4-1C533F4564AB}" dt="2021-11-17T01:47:31.868" v="6920" actId="767"/>
          <ac:spMkLst>
            <pc:docMk/>
            <pc:sldMk cId="877447148" sldId="262"/>
            <ac:spMk id="14" creationId="{84DC6C34-31ED-EC43-B026-9AD53894E386}"/>
          </ac:spMkLst>
        </pc:spChg>
        <pc:spChg chg="add del">
          <ac:chgData name="Ben Karabinus" userId="7a2e0317-945d-4b4e-8bc0-1955f9cd2783" providerId="ADAL" clId="{5B085206-EB90-824D-B4B4-1C533F4564AB}" dt="2021-11-17T01:47:34.992" v="6924" actId="26606"/>
          <ac:spMkLst>
            <pc:docMk/>
            <pc:sldMk cId="877447148" sldId="262"/>
            <ac:spMk id="18" creationId="{35E47987-51DD-47D8-82CB-3239C1041015}"/>
          </ac:spMkLst>
        </pc:spChg>
        <pc:spChg chg="add del">
          <ac:chgData name="Ben Karabinus" userId="7a2e0317-945d-4b4e-8bc0-1955f9cd2783" providerId="ADAL" clId="{5B085206-EB90-824D-B4B4-1C533F4564AB}" dt="2021-11-17T01:47:34.992" v="6924" actId="26606"/>
          <ac:spMkLst>
            <pc:docMk/>
            <pc:sldMk cId="877447148" sldId="262"/>
            <ac:spMk id="20" creationId="{343B51BC-A337-4FC1-8BEC-2C71D3B3F7B7}"/>
          </ac:spMkLst>
        </pc:spChg>
        <pc:spChg chg="add del">
          <ac:chgData name="Ben Karabinus" userId="7a2e0317-945d-4b4e-8bc0-1955f9cd2783" providerId="ADAL" clId="{5B085206-EB90-824D-B4B4-1C533F4564AB}" dt="2021-11-17T01:47:34.992" v="6924" actId="26606"/>
          <ac:spMkLst>
            <pc:docMk/>
            <pc:sldMk cId="877447148" sldId="262"/>
            <ac:spMk id="22" creationId="{F06EB04D-98C2-4D74-86BC-1E95ECF5513B}"/>
          </ac:spMkLst>
        </pc:spChg>
        <pc:spChg chg="add del">
          <ac:chgData name="Ben Karabinus" userId="7a2e0317-945d-4b4e-8bc0-1955f9cd2783" providerId="ADAL" clId="{5B085206-EB90-824D-B4B4-1C533F4564AB}" dt="2021-11-17T01:47:34.992" v="6924" actId="26606"/>
          <ac:spMkLst>
            <pc:docMk/>
            <pc:sldMk cId="877447148" sldId="262"/>
            <ac:spMk id="24" creationId="{5FE21824-8381-405C-BDEF-3859DE644D5E}"/>
          </ac:spMkLst>
        </pc:spChg>
        <pc:spChg chg="add del">
          <ac:chgData name="Ben Karabinus" userId="7a2e0317-945d-4b4e-8bc0-1955f9cd2783" providerId="ADAL" clId="{5B085206-EB90-824D-B4B4-1C533F4564AB}" dt="2021-11-17T01:47:34.992" v="6924" actId="26606"/>
          <ac:spMkLst>
            <pc:docMk/>
            <pc:sldMk cId="877447148" sldId="262"/>
            <ac:spMk id="26" creationId="{07199D66-F966-4C98-B207-C66A4BC8A50D}"/>
          </ac:spMkLst>
        </pc:spChg>
        <pc:spChg chg="add del">
          <ac:chgData name="Ben Karabinus" userId="7a2e0317-945d-4b4e-8bc0-1955f9cd2783" providerId="ADAL" clId="{5B085206-EB90-824D-B4B4-1C533F4564AB}" dt="2021-11-17T01:47:34.992" v="6924" actId="26606"/>
          <ac:spMkLst>
            <pc:docMk/>
            <pc:sldMk cId="877447148" sldId="262"/>
            <ac:spMk id="28" creationId="{5B18F303-2576-46EE-B45D-E1F25C40D3D0}"/>
          </ac:spMkLst>
        </pc:spChg>
        <pc:spChg chg="add del">
          <ac:chgData name="Ben Karabinus" userId="7a2e0317-945d-4b4e-8bc0-1955f9cd2783" providerId="ADAL" clId="{5B085206-EB90-824D-B4B4-1C533F4564AB}" dt="2021-11-17T01:47:34.992" v="6924" actId="26606"/>
          <ac:spMkLst>
            <pc:docMk/>
            <pc:sldMk cId="877447148" sldId="262"/>
            <ac:spMk id="30" creationId="{5EF2AA38-9641-4456-89FB-2971565D6AED}"/>
          </ac:spMkLst>
        </pc:spChg>
        <pc:spChg chg="add del">
          <ac:chgData name="Ben Karabinus" userId="7a2e0317-945d-4b4e-8bc0-1955f9cd2783" providerId="ADAL" clId="{5B085206-EB90-824D-B4B4-1C533F4564AB}" dt="2021-11-17T01:47:34.992" v="6924" actId="26606"/>
          <ac:spMkLst>
            <pc:docMk/>
            <pc:sldMk cId="877447148" sldId="262"/>
            <ac:spMk id="32" creationId="{5608E73C-57D1-443A-81F2-9095FEF70D9F}"/>
          </ac:spMkLst>
        </pc:spChg>
        <pc:spChg chg="add del">
          <ac:chgData name="Ben Karabinus" userId="7a2e0317-945d-4b4e-8bc0-1955f9cd2783" providerId="ADAL" clId="{5B085206-EB90-824D-B4B4-1C533F4564AB}" dt="2021-11-17T01:47:34.992" v="6924" actId="26606"/>
          <ac:spMkLst>
            <pc:docMk/>
            <pc:sldMk cId="877447148" sldId="262"/>
            <ac:spMk id="34" creationId="{33B98D6E-FCC5-407F-B669-4390974B5FF6}"/>
          </ac:spMkLst>
        </pc:spChg>
        <pc:spChg chg="add del">
          <ac:chgData name="Ben Karabinus" userId="7a2e0317-945d-4b4e-8bc0-1955f9cd2783" providerId="ADAL" clId="{5B085206-EB90-824D-B4B4-1C533F4564AB}" dt="2021-11-17T01:47:34.992" v="6924" actId="26606"/>
          <ac:spMkLst>
            <pc:docMk/>
            <pc:sldMk cId="877447148" sldId="262"/>
            <ac:spMk id="36" creationId="{E6AE548C-F3AB-4560-B14A-FFF302B3D63F}"/>
          </ac:spMkLst>
        </pc:spChg>
        <pc:spChg chg="add del">
          <ac:chgData name="Ben Karabinus" userId="7a2e0317-945d-4b4e-8bc0-1955f9cd2783" providerId="ADAL" clId="{5B085206-EB90-824D-B4B4-1C533F4564AB}" dt="2021-11-17T01:47:34.992" v="6924" actId="26606"/>
          <ac:spMkLst>
            <pc:docMk/>
            <pc:sldMk cId="877447148" sldId="262"/>
            <ac:spMk id="38" creationId="{2FF606CC-5A07-42E0-9128-E9351AB2CD93}"/>
          </ac:spMkLst>
        </pc:spChg>
        <pc:spChg chg="add del">
          <ac:chgData name="Ben Karabinus" userId="7a2e0317-945d-4b4e-8bc0-1955f9cd2783" providerId="ADAL" clId="{5B085206-EB90-824D-B4B4-1C533F4564AB}" dt="2021-11-17T01:47:34.992" v="6924" actId="26606"/>
          <ac:spMkLst>
            <pc:docMk/>
            <pc:sldMk cId="877447148" sldId="262"/>
            <ac:spMk id="40" creationId="{789F55B8-EE65-4A6F-8D51-A86DF4653DC2}"/>
          </ac:spMkLst>
        </pc:spChg>
        <pc:spChg chg="add del">
          <ac:chgData name="Ben Karabinus" userId="7a2e0317-945d-4b4e-8bc0-1955f9cd2783" providerId="ADAL" clId="{5B085206-EB90-824D-B4B4-1C533F4564AB}" dt="2021-11-17T01:47:33.361" v="6923" actId="26606"/>
          <ac:spMkLst>
            <pc:docMk/>
            <pc:sldMk cId="877447148" sldId="262"/>
            <ac:spMk id="45" creationId="{35E47987-51DD-47D8-82CB-3239C1041015}"/>
          </ac:spMkLst>
        </pc:spChg>
        <pc:spChg chg="add del">
          <ac:chgData name="Ben Karabinus" userId="7a2e0317-945d-4b4e-8bc0-1955f9cd2783" providerId="ADAL" clId="{5B085206-EB90-824D-B4B4-1C533F4564AB}" dt="2021-11-17T01:47:33.361" v="6923" actId="26606"/>
          <ac:spMkLst>
            <pc:docMk/>
            <pc:sldMk cId="877447148" sldId="262"/>
            <ac:spMk id="47" creationId="{343B51BC-A337-4FC1-8BEC-2C71D3B3F7B7}"/>
          </ac:spMkLst>
        </pc:spChg>
        <pc:spChg chg="add del">
          <ac:chgData name="Ben Karabinus" userId="7a2e0317-945d-4b4e-8bc0-1955f9cd2783" providerId="ADAL" clId="{5B085206-EB90-824D-B4B4-1C533F4564AB}" dt="2021-11-17T01:47:33.361" v="6923" actId="26606"/>
          <ac:spMkLst>
            <pc:docMk/>
            <pc:sldMk cId="877447148" sldId="262"/>
            <ac:spMk id="49" creationId="{F06EB04D-98C2-4D74-86BC-1E95ECF5513B}"/>
          </ac:spMkLst>
        </pc:spChg>
        <pc:spChg chg="add del">
          <ac:chgData name="Ben Karabinus" userId="7a2e0317-945d-4b4e-8bc0-1955f9cd2783" providerId="ADAL" clId="{5B085206-EB90-824D-B4B4-1C533F4564AB}" dt="2021-11-17T01:47:33.361" v="6923" actId="26606"/>
          <ac:spMkLst>
            <pc:docMk/>
            <pc:sldMk cId="877447148" sldId="262"/>
            <ac:spMk id="51" creationId="{5FE21824-8381-405C-BDEF-3859DE644D5E}"/>
          </ac:spMkLst>
        </pc:spChg>
        <pc:spChg chg="add del">
          <ac:chgData name="Ben Karabinus" userId="7a2e0317-945d-4b4e-8bc0-1955f9cd2783" providerId="ADAL" clId="{5B085206-EB90-824D-B4B4-1C533F4564AB}" dt="2021-11-17T01:47:33.361" v="6923" actId="26606"/>
          <ac:spMkLst>
            <pc:docMk/>
            <pc:sldMk cId="877447148" sldId="262"/>
            <ac:spMk id="53" creationId="{D6D7A0BC-0046-4CAA-8E7F-DCAFE511EA0E}"/>
          </ac:spMkLst>
        </pc:spChg>
        <pc:spChg chg="add del">
          <ac:chgData name="Ben Karabinus" userId="7a2e0317-945d-4b4e-8bc0-1955f9cd2783" providerId="ADAL" clId="{5B085206-EB90-824D-B4B4-1C533F4564AB}" dt="2021-11-17T01:47:33.361" v="6923" actId="26606"/>
          <ac:spMkLst>
            <pc:docMk/>
            <pc:sldMk cId="877447148" sldId="262"/>
            <ac:spMk id="55" creationId="{E7C6334F-6411-41EC-AD7D-179EDD8B58CB}"/>
          </ac:spMkLst>
        </pc:spChg>
        <pc:spChg chg="add del">
          <ac:chgData name="Ben Karabinus" userId="7a2e0317-945d-4b4e-8bc0-1955f9cd2783" providerId="ADAL" clId="{5B085206-EB90-824D-B4B4-1C533F4564AB}" dt="2021-11-17T01:47:33.361" v="6923" actId="26606"/>
          <ac:spMkLst>
            <pc:docMk/>
            <pc:sldMk cId="877447148" sldId="262"/>
            <ac:spMk id="57" creationId="{E6B02CEE-3AF8-4349-9B3E-8970E6DF62B3}"/>
          </ac:spMkLst>
        </pc:spChg>
        <pc:spChg chg="add del">
          <ac:chgData name="Ben Karabinus" userId="7a2e0317-945d-4b4e-8bc0-1955f9cd2783" providerId="ADAL" clId="{5B085206-EB90-824D-B4B4-1C533F4564AB}" dt="2021-11-17T01:47:33.361" v="6923" actId="26606"/>
          <ac:spMkLst>
            <pc:docMk/>
            <pc:sldMk cId="877447148" sldId="262"/>
            <ac:spMk id="59" creationId="{AAA01CF0-3FB5-44EB-B7DE-F2E86374C2FB}"/>
          </ac:spMkLst>
        </pc:spChg>
        <pc:spChg chg="add del">
          <ac:chgData name="Ben Karabinus" userId="7a2e0317-945d-4b4e-8bc0-1955f9cd2783" providerId="ADAL" clId="{5B085206-EB90-824D-B4B4-1C533F4564AB}" dt="2021-11-17T01:47:33.361" v="6923" actId="26606"/>
          <ac:spMkLst>
            <pc:docMk/>
            <pc:sldMk cId="877447148" sldId="262"/>
            <ac:spMk id="61" creationId="{E02184C7-DE3C-4281-A932-AD26BF071A1E}"/>
          </ac:spMkLst>
        </pc:spChg>
        <pc:spChg chg="add del">
          <ac:chgData name="Ben Karabinus" userId="7a2e0317-945d-4b4e-8bc0-1955f9cd2783" providerId="ADAL" clId="{5B085206-EB90-824D-B4B4-1C533F4564AB}" dt="2021-11-17T01:47:33.361" v="6923" actId="26606"/>
          <ac:spMkLst>
            <pc:docMk/>
            <pc:sldMk cId="877447148" sldId="262"/>
            <ac:spMk id="63" creationId="{CDC9E3DA-7806-4C6B-95BB-EE31B9DADCE8}"/>
          </ac:spMkLst>
        </pc:spChg>
        <pc:spChg chg="add del">
          <ac:chgData name="Ben Karabinus" userId="7a2e0317-945d-4b4e-8bc0-1955f9cd2783" providerId="ADAL" clId="{5B085206-EB90-824D-B4B4-1C533F4564AB}" dt="2021-11-17T01:47:33.361" v="6923" actId="26606"/>
          <ac:spMkLst>
            <pc:docMk/>
            <pc:sldMk cId="877447148" sldId="262"/>
            <ac:spMk id="65" creationId="{1FCA1A97-55FD-4217-89EC-F0E79F7822DF}"/>
          </ac:spMkLst>
        </pc:spChg>
        <pc:spChg chg="add del">
          <ac:chgData name="Ben Karabinus" userId="7a2e0317-945d-4b4e-8bc0-1955f9cd2783" providerId="ADAL" clId="{5B085206-EB90-824D-B4B4-1C533F4564AB}" dt="2021-11-17T01:47:33.361" v="6923" actId="26606"/>
          <ac:spMkLst>
            <pc:docMk/>
            <pc:sldMk cId="877447148" sldId="262"/>
            <ac:spMk id="67" creationId="{45399AC2-F142-4252-9E67-01583B02378D}"/>
          </ac:spMkLst>
        </pc:spChg>
        <pc:spChg chg="add del">
          <ac:chgData name="Ben Karabinus" userId="7a2e0317-945d-4b4e-8bc0-1955f9cd2783" providerId="ADAL" clId="{5B085206-EB90-824D-B4B4-1C533F4564AB}" dt="2021-11-17T01:46:53.698" v="6912" actId="26606"/>
          <ac:spMkLst>
            <pc:docMk/>
            <pc:sldMk cId="877447148" sldId="262"/>
            <ac:spMk id="72" creationId="{35E47987-51DD-47D8-82CB-3239C1041015}"/>
          </ac:spMkLst>
        </pc:spChg>
        <pc:spChg chg="add del">
          <ac:chgData name="Ben Karabinus" userId="7a2e0317-945d-4b4e-8bc0-1955f9cd2783" providerId="ADAL" clId="{5B085206-EB90-824D-B4B4-1C533F4564AB}" dt="2021-11-17T01:46:53.698" v="6912" actId="26606"/>
          <ac:spMkLst>
            <pc:docMk/>
            <pc:sldMk cId="877447148" sldId="262"/>
            <ac:spMk id="74" creationId="{343B51BC-A337-4FC1-8BEC-2C71D3B3F7B7}"/>
          </ac:spMkLst>
        </pc:spChg>
        <pc:spChg chg="add del">
          <ac:chgData name="Ben Karabinus" userId="7a2e0317-945d-4b4e-8bc0-1955f9cd2783" providerId="ADAL" clId="{5B085206-EB90-824D-B4B4-1C533F4564AB}" dt="2021-11-17T01:46:53.698" v="6912" actId="26606"/>
          <ac:spMkLst>
            <pc:docMk/>
            <pc:sldMk cId="877447148" sldId="262"/>
            <ac:spMk id="76" creationId="{F06EB04D-98C2-4D74-86BC-1E95ECF5513B}"/>
          </ac:spMkLst>
        </pc:spChg>
        <pc:spChg chg="add del">
          <ac:chgData name="Ben Karabinus" userId="7a2e0317-945d-4b4e-8bc0-1955f9cd2783" providerId="ADAL" clId="{5B085206-EB90-824D-B4B4-1C533F4564AB}" dt="2021-11-17T01:46:53.698" v="6912" actId="26606"/>
          <ac:spMkLst>
            <pc:docMk/>
            <pc:sldMk cId="877447148" sldId="262"/>
            <ac:spMk id="78" creationId="{5FE21824-8381-405C-BDEF-3859DE644D5E}"/>
          </ac:spMkLst>
        </pc:spChg>
        <pc:spChg chg="add del">
          <ac:chgData name="Ben Karabinus" userId="7a2e0317-945d-4b4e-8bc0-1955f9cd2783" providerId="ADAL" clId="{5B085206-EB90-824D-B4B4-1C533F4564AB}" dt="2021-11-17T01:46:53.698" v="6912" actId="26606"/>
          <ac:spMkLst>
            <pc:docMk/>
            <pc:sldMk cId="877447148" sldId="262"/>
            <ac:spMk id="80" creationId="{6EA7B49C-1DDA-4A36-B615-CCE52D7703F7}"/>
          </ac:spMkLst>
        </pc:spChg>
        <pc:spChg chg="add del">
          <ac:chgData name="Ben Karabinus" userId="7a2e0317-945d-4b4e-8bc0-1955f9cd2783" providerId="ADAL" clId="{5B085206-EB90-824D-B4B4-1C533F4564AB}" dt="2021-11-17T01:46:53.698" v="6912" actId="26606"/>
          <ac:spMkLst>
            <pc:docMk/>
            <pc:sldMk cId="877447148" sldId="262"/>
            <ac:spMk id="82" creationId="{0349BF0E-90A2-447D-851A-A1C4FC5E5926}"/>
          </ac:spMkLst>
        </pc:spChg>
        <pc:spChg chg="add del">
          <ac:chgData name="Ben Karabinus" userId="7a2e0317-945d-4b4e-8bc0-1955f9cd2783" providerId="ADAL" clId="{5B085206-EB90-824D-B4B4-1C533F4564AB}" dt="2021-11-17T01:46:53.698" v="6912" actId="26606"/>
          <ac:spMkLst>
            <pc:docMk/>
            <pc:sldMk cId="877447148" sldId="262"/>
            <ac:spMk id="84" creationId="{5B432A1A-7A25-4237-B64F-E0244D852BE2}"/>
          </ac:spMkLst>
        </pc:spChg>
        <pc:spChg chg="add del">
          <ac:chgData name="Ben Karabinus" userId="7a2e0317-945d-4b4e-8bc0-1955f9cd2783" providerId="ADAL" clId="{5B085206-EB90-824D-B4B4-1C533F4564AB}" dt="2021-11-17T01:46:53.698" v="6912" actId="26606"/>
          <ac:spMkLst>
            <pc:docMk/>
            <pc:sldMk cId="877447148" sldId="262"/>
            <ac:spMk id="86" creationId="{371419D3-21C1-47D3-9BB6-2E08FCE81601}"/>
          </ac:spMkLst>
        </pc:spChg>
        <pc:spChg chg="add del">
          <ac:chgData name="Ben Karabinus" userId="7a2e0317-945d-4b4e-8bc0-1955f9cd2783" providerId="ADAL" clId="{5B085206-EB90-824D-B4B4-1C533F4564AB}" dt="2021-11-17T01:46:53.698" v="6912" actId="26606"/>
          <ac:spMkLst>
            <pc:docMk/>
            <pc:sldMk cId="877447148" sldId="262"/>
            <ac:spMk id="88" creationId="{99383C2D-F910-444C-AFBF-2A6C72EBA64D}"/>
          </ac:spMkLst>
        </pc:spChg>
        <pc:spChg chg="add del">
          <ac:chgData name="Ben Karabinus" userId="7a2e0317-945d-4b4e-8bc0-1955f9cd2783" providerId="ADAL" clId="{5B085206-EB90-824D-B4B4-1C533F4564AB}" dt="2021-11-17T01:46:53.698" v="6912" actId="26606"/>
          <ac:spMkLst>
            <pc:docMk/>
            <pc:sldMk cId="877447148" sldId="262"/>
            <ac:spMk id="90" creationId="{8AC7279F-774B-48BD-8EC4-E7346A34AB1A}"/>
          </ac:spMkLst>
        </pc:spChg>
        <pc:spChg chg="add del">
          <ac:chgData name="Ben Karabinus" userId="7a2e0317-945d-4b4e-8bc0-1955f9cd2783" providerId="ADAL" clId="{5B085206-EB90-824D-B4B4-1C533F4564AB}" dt="2021-11-17T01:46:53.698" v="6912" actId="26606"/>
          <ac:spMkLst>
            <pc:docMk/>
            <pc:sldMk cId="877447148" sldId="262"/>
            <ac:spMk id="92" creationId="{7DDFE527-440F-4625-B425-54376B60CE5E}"/>
          </ac:spMkLst>
        </pc:spChg>
        <pc:spChg chg="add del">
          <ac:chgData name="Ben Karabinus" userId="7a2e0317-945d-4b4e-8bc0-1955f9cd2783" providerId="ADAL" clId="{5B085206-EB90-824D-B4B4-1C533F4564AB}" dt="2021-11-17T01:46:53.698" v="6912" actId="26606"/>
          <ac:spMkLst>
            <pc:docMk/>
            <pc:sldMk cId="877447148" sldId="262"/>
            <ac:spMk id="94" creationId="{8C2E4842-085B-4316-A26B-BFB4CF21553E}"/>
          </ac:spMkLst>
        </pc:spChg>
        <pc:spChg chg="add del">
          <ac:chgData name="Ben Karabinus" userId="7a2e0317-945d-4b4e-8bc0-1955f9cd2783" providerId="ADAL" clId="{5B085206-EB90-824D-B4B4-1C533F4564AB}" dt="2021-11-17T01:46:53.698" v="6912" actId="26606"/>
          <ac:spMkLst>
            <pc:docMk/>
            <pc:sldMk cId="877447148" sldId="262"/>
            <ac:spMk id="96" creationId="{E8015A85-E7C2-4028-A775-8B61DA2C216A}"/>
          </ac:spMkLst>
        </pc:spChg>
        <pc:spChg chg="add del">
          <ac:chgData name="Ben Karabinus" userId="7a2e0317-945d-4b4e-8bc0-1955f9cd2783" providerId="ADAL" clId="{5B085206-EB90-824D-B4B4-1C533F4564AB}" dt="2021-11-17T01:47:32.320" v="6921" actId="26606"/>
          <ac:spMkLst>
            <pc:docMk/>
            <pc:sldMk cId="877447148" sldId="262"/>
            <ac:spMk id="98" creationId="{35E47987-51DD-47D8-82CB-3239C1041015}"/>
          </ac:spMkLst>
        </pc:spChg>
        <pc:spChg chg="add del">
          <ac:chgData name="Ben Karabinus" userId="7a2e0317-945d-4b4e-8bc0-1955f9cd2783" providerId="ADAL" clId="{5B085206-EB90-824D-B4B4-1C533F4564AB}" dt="2021-11-17T01:47:32.320" v="6921" actId="26606"/>
          <ac:spMkLst>
            <pc:docMk/>
            <pc:sldMk cId="877447148" sldId="262"/>
            <ac:spMk id="99" creationId="{343B51BC-A337-4FC1-8BEC-2C71D3B3F7B7}"/>
          </ac:spMkLst>
        </pc:spChg>
        <pc:spChg chg="add del">
          <ac:chgData name="Ben Karabinus" userId="7a2e0317-945d-4b4e-8bc0-1955f9cd2783" providerId="ADAL" clId="{5B085206-EB90-824D-B4B4-1C533F4564AB}" dt="2021-11-17T01:47:32.320" v="6921" actId="26606"/>
          <ac:spMkLst>
            <pc:docMk/>
            <pc:sldMk cId="877447148" sldId="262"/>
            <ac:spMk id="100" creationId="{F06EB04D-98C2-4D74-86BC-1E95ECF5513B}"/>
          </ac:spMkLst>
        </pc:spChg>
        <pc:spChg chg="add del">
          <ac:chgData name="Ben Karabinus" userId="7a2e0317-945d-4b4e-8bc0-1955f9cd2783" providerId="ADAL" clId="{5B085206-EB90-824D-B4B4-1C533F4564AB}" dt="2021-11-17T01:47:32.320" v="6921" actId="26606"/>
          <ac:spMkLst>
            <pc:docMk/>
            <pc:sldMk cId="877447148" sldId="262"/>
            <ac:spMk id="101" creationId="{5FE21824-8381-405C-BDEF-3859DE644D5E}"/>
          </ac:spMkLst>
        </pc:spChg>
        <pc:spChg chg="add del">
          <ac:chgData name="Ben Karabinus" userId="7a2e0317-945d-4b4e-8bc0-1955f9cd2783" providerId="ADAL" clId="{5B085206-EB90-824D-B4B4-1C533F4564AB}" dt="2021-11-17T01:47:32.320" v="6921" actId="26606"/>
          <ac:spMkLst>
            <pc:docMk/>
            <pc:sldMk cId="877447148" sldId="262"/>
            <ac:spMk id="102" creationId="{D6D7A0BC-0046-4CAA-8E7F-DCAFE511EA0E}"/>
          </ac:spMkLst>
        </pc:spChg>
        <pc:spChg chg="add del">
          <ac:chgData name="Ben Karabinus" userId="7a2e0317-945d-4b4e-8bc0-1955f9cd2783" providerId="ADAL" clId="{5B085206-EB90-824D-B4B4-1C533F4564AB}" dt="2021-11-17T01:47:32.320" v="6921" actId="26606"/>
          <ac:spMkLst>
            <pc:docMk/>
            <pc:sldMk cId="877447148" sldId="262"/>
            <ac:spMk id="103" creationId="{E7C6334F-6411-41EC-AD7D-179EDD8B58CB}"/>
          </ac:spMkLst>
        </pc:spChg>
        <pc:spChg chg="add del">
          <ac:chgData name="Ben Karabinus" userId="7a2e0317-945d-4b4e-8bc0-1955f9cd2783" providerId="ADAL" clId="{5B085206-EB90-824D-B4B4-1C533F4564AB}" dt="2021-11-17T01:47:32.320" v="6921" actId="26606"/>
          <ac:spMkLst>
            <pc:docMk/>
            <pc:sldMk cId="877447148" sldId="262"/>
            <ac:spMk id="104" creationId="{E6B02CEE-3AF8-4349-9B3E-8970E6DF62B3}"/>
          </ac:spMkLst>
        </pc:spChg>
        <pc:spChg chg="add del">
          <ac:chgData name="Ben Karabinus" userId="7a2e0317-945d-4b4e-8bc0-1955f9cd2783" providerId="ADAL" clId="{5B085206-EB90-824D-B4B4-1C533F4564AB}" dt="2021-11-17T01:47:32.320" v="6921" actId="26606"/>
          <ac:spMkLst>
            <pc:docMk/>
            <pc:sldMk cId="877447148" sldId="262"/>
            <ac:spMk id="105" creationId="{AAA01CF0-3FB5-44EB-B7DE-F2E86374C2FB}"/>
          </ac:spMkLst>
        </pc:spChg>
        <pc:spChg chg="add del">
          <ac:chgData name="Ben Karabinus" userId="7a2e0317-945d-4b4e-8bc0-1955f9cd2783" providerId="ADAL" clId="{5B085206-EB90-824D-B4B4-1C533F4564AB}" dt="2021-11-17T01:47:32.320" v="6921" actId="26606"/>
          <ac:spMkLst>
            <pc:docMk/>
            <pc:sldMk cId="877447148" sldId="262"/>
            <ac:spMk id="106" creationId="{E02184C7-DE3C-4281-A932-AD26BF071A1E}"/>
          </ac:spMkLst>
        </pc:spChg>
        <pc:spChg chg="add del">
          <ac:chgData name="Ben Karabinus" userId="7a2e0317-945d-4b4e-8bc0-1955f9cd2783" providerId="ADAL" clId="{5B085206-EB90-824D-B4B4-1C533F4564AB}" dt="2021-11-17T01:47:32.320" v="6921" actId="26606"/>
          <ac:spMkLst>
            <pc:docMk/>
            <pc:sldMk cId="877447148" sldId="262"/>
            <ac:spMk id="107" creationId="{CDC9E3DA-7806-4C6B-95BB-EE31B9DADCE8}"/>
          </ac:spMkLst>
        </pc:spChg>
        <pc:spChg chg="add del">
          <ac:chgData name="Ben Karabinus" userId="7a2e0317-945d-4b4e-8bc0-1955f9cd2783" providerId="ADAL" clId="{5B085206-EB90-824D-B4B4-1C533F4564AB}" dt="2021-11-17T01:47:32.320" v="6921" actId="26606"/>
          <ac:spMkLst>
            <pc:docMk/>
            <pc:sldMk cId="877447148" sldId="262"/>
            <ac:spMk id="108" creationId="{1FCA1A97-55FD-4217-89EC-F0E79F7822DF}"/>
          </ac:spMkLst>
        </pc:spChg>
        <pc:spChg chg="add del">
          <ac:chgData name="Ben Karabinus" userId="7a2e0317-945d-4b4e-8bc0-1955f9cd2783" providerId="ADAL" clId="{5B085206-EB90-824D-B4B4-1C533F4564AB}" dt="2021-11-17T01:47:32.320" v="6921" actId="26606"/>
          <ac:spMkLst>
            <pc:docMk/>
            <pc:sldMk cId="877447148" sldId="262"/>
            <ac:spMk id="109" creationId="{45399AC2-F142-4252-9E67-01583B02378D}"/>
          </ac:spMkLst>
        </pc:spChg>
        <pc:picChg chg="del">
          <ac:chgData name="Ben Karabinus" userId="7a2e0317-945d-4b4e-8bc0-1955f9cd2783" providerId="ADAL" clId="{5B085206-EB90-824D-B4B4-1C533F4564AB}" dt="2021-11-17T01:42:13.022" v="6761" actId="478"/>
          <ac:picMkLst>
            <pc:docMk/>
            <pc:sldMk cId="877447148" sldId="262"/>
            <ac:picMk id="5" creationId="{1D4A4291-8EDB-B04F-814F-C312049DC746}"/>
          </ac:picMkLst>
        </pc:picChg>
        <pc:picChg chg="add mod">
          <ac:chgData name="Ben Karabinus" userId="7a2e0317-945d-4b4e-8bc0-1955f9cd2783" providerId="ADAL" clId="{5B085206-EB90-824D-B4B4-1C533F4564AB}" dt="2021-11-17T01:49:47.107" v="6953" actId="1076"/>
          <ac:picMkLst>
            <pc:docMk/>
            <pc:sldMk cId="877447148" sldId="262"/>
            <ac:picMk id="7" creationId="{BB08FC47-987F-0B4D-9015-C231094D50D9}"/>
          </ac:picMkLst>
        </pc:picChg>
        <pc:picChg chg="add mod ord">
          <ac:chgData name="Ben Karabinus" userId="7a2e0317-945d-4b4e-8bc0-1955f9cd2783" providerId="ADAL" clId="{5B085206-EB90-824D-B4B4-1C533F4564AB}" dt="2021-11-17T01:51:55.233" v="6969" actId="14100"/>
          <ac:picMkLst>
            <pc:docMk/>
            <pc:sldMk cId="877447148" sldId="262"/>
            <ac:picMk id="9" creationId="{76BA8DED-4ECD-2C42-BC56-6B0FDAFF78D5}"/>
          </ac:picMkLst>
        </pc:picChg>
        <pc:picChg chg="add mod ord">
          <ac:chgData name="Ben Karabinus" userId="7a2e0317-945d-4b4e-8bc0-1955f9cd2783" providerId="ADAL" clId="{5B085206-EB90-824D-B4B4-1C533F4564AB}" dt="2021-11-17T01:52:10.437" v="6972" actId="1076"/>
          <ac:picMkLst>
            <pc:docMk/>
            <pc:sldMk cId="877447148" sldId="262"/>
            <ac:picMk id="11" creationId="{1B487269-048D-E648-85A8-A336CFB1D99D}"/>
          </ac:picMkLst>
        </pc:picChg>
        <pc:picChg chg="add mod">
          <ac:chgData name="Ben Karabinus" userId="7a2e0317-945d-4b4e-8bc0-1955f9cd2783" providerId="ADAL" clId="{5B085206-EB90-824D-B4B4-1C533F4564AB}" dt="2021-11-17T01:52:13.641" v="6973" actId="1076"/>
          <ac:picMkLst>
            <pc:docMk/>
            <pc:sldMk cId="877447148" sldId="262"/>
            <ac:picMk id="13" creationId="{BFA39D69-299A-B440-BEFC-AAA03A28C447}"/>
          </ac:picMkLst>
        </pc:picChg>
      </pc:sldChg>
      <pc:sldChg chg="addSp delSp modSp add mod">
        <pc:chgData name="Ben Karabinus" userId="7a2e0317-945d-4b4e-8bc0-1955f9cd2783" providerId="ADAL" clId="{5B085206-EB90-824D-B4B4-1C533F4564AB}" dt="2021-11-17T22:54:52.931" v="9121" actId="2"/>
        <pc:sldMkLst>
          <pc:docMk/>
          <pc:sldMk cId="102518595" sldId="263"/>
        </pc:sldMkLst>
        <pc:spChg chg="mod">
          <ac:chgData name="Ben Karabinus" userId="7a2e0317-945d-4b4e-8bc0-1955f9cd2783" providerId="ADAL" clId="{5B085206-EB90-824D-B4B4-1C533F4564AB}" dt="2021-11-17T22:54:52.931" v="9121" actId="2"/>
          <ac:spMkLst>
            <pc:docMk/>
            <pc:sldMk cId="102518595" sldId="263"/>
            <ac:spMk id="2" creationId="{00644173-5A37-9844-8370-48084D90813A}"/>
          </ac:spMkLst>
        </pc:spChg>
        <pc:spChg chg="add del mod">
          <ac:chgData name="Ben Karabinus" userId="7a2e0317-945d-4b4e-8bc0-1955f9cd2783" providerId="ADAL" clId="{5B085206-EB90-824D-B4B4-1C533F4564AB}" dt="2021-11-14T21:21:39.819" v="97" actId="3680"/>
          <ac:spMkLst>
            <pc:docMk/>
            <pc:sldMk cId="102518595" sldId="263"/>
            <ac:spMk id="4" creationId="{6831E513-DA8E-5443-AB8B-F8DDDCF744D8}"/>
          </ac:spMkLst>
        </pc:spChg>
        <pc:spChg chg="add del mod">
          <ac:chgData name="Ben Karabinus" userId="7a2e0317-945d-4b4e-8bc0-1955f9cd2783" providerId="ADAL" clId="{5B085206-EB90-824D-B4B4-1C533F4564AB}" dt="2021-11-14T21:35:11.049" v="414"/>
          <ac:spMkLst>
            <pc:docMk/>
            <pc:sldMk cId="102518595" sldId="263"/>
            <ac:spMk id="7" creationId="{94FFFFD4-7D3E-9340-8949-A89F8F2E8513}"/>
          </ac:spMkLst>
        </pc:spChg>
        <pc:spChg chg="add del mod">
          <ac:chgData name="Ben Karabinus" userId="7a2e0317-945d-4b4e-8bc0-1955f9cd2783" providerId="ADAL" clId="{5B085206-EB90-824D-B4B4-1C533F4564AB}" dt="2021-11-15T14:16:36.688" v="4200" actId="478"/>
          <ac:spMkLst>
            <pc:docMk/>
            <pc:sldMk cId="102518595" sldId="263"/>
            <ac:spMk id="8" creationId="{36748143-E3E1-FB42-B1AC-2DC9A1E5E2BD}"/>
          </ac:spMkLst>
        </pc:spChg>
        <pc:spChg chg="add del mod">
          <ac:chgData name="Ben Karabinus" userId="7a2e0317-945d-4b4e-8bc0-1955f9cd2783" providerId="ADAL" clId="{5B085206-EB90-824D-B4B4-1C533F4564AB}" dt="2021-11-14T21:59:19.300" v="813"/>
          <ac:spMkLst>
            <pc:docMk/>
            <pc:sldMk cId="102518595" sldId="263"/>
            <ac:spMk id="10" creationId="{B180AE1D-83DB-D749-88CD-8988AE55F54B}"/>
          </ac:spMkLst>
        </pc:spChg>
        <pc:spChg chg="add del mod">
          <ac:chgData name="Ben Karabinus" userId="7a2e0317-945d-4b4e-8bc0-1955f9cd2783" providerId="ADAL" clId="{5B085206-EB90-824D-B4B4-1C533F4564AB}" dt="2021-11-15T14:16:44.289" v="4202" actId="478"/>
          <ac:spMkLst>
            <pc:docMk/>
            <pc:sldMk cId="102518595" sldId="263"/>
            <ac:spMk id="12" creationId="{51D64B9C-F161-8A43-813B-894B8D3B4E3B}"/>
          </ac:spMkLst>
        </pc:spChg>
        <pc:spChg chg="add del mod">
          <ac:chgData name="Ben Karabinus" userId="7a2e0317-945d-4b4e-8bc0-1955f9cd2783" providerId="ADAL" clId="{5B085206-EB90-824D-B4B4-1C533F4564AB}" dt="2021-11-15T14:27:53.780" v="4207"/>
          <ac:spMkLst>
            <pc:docMk/>
            <pc:sldMk cId="102518595" sldId="263"/>
            <ac:spMk id="13" creationId="{5969C7EF-F88F-3D4B-A9EC-38C3F63ADA9B}"/>
          </ac:spMkLst>
        </pc:spChg>
        <pc:spChg chg="add del mod">
          <ac:chgData name="Ben Karabinus" userId="7a2e0317-945d-4b4e-8bc0-1955f9cd2783" providerId="ADAL" clId="{5B085206-EB90-824D-B4B4-1C533F4564AB}" dt="2021-11-15T14:28:29.651" v="4213"/>
          <ac:spMkLst>
            <pc:docMk/>
            <pc:sldMk cId="102518595" sldId="263"/>
            <ac:spMk id="15" creationId="{2F716809-175A-4D44-A80E-B1C32491A3AA}"/>
          </ac:spMkLst>
        </pc:spChg>
        <pc:spChg chg="add del mod">
          <ac:chgData name="Ben Karabinus" userId="7a2e0317-945d-4b4e-8bc0-1955f9cd2783" providerId="ADAL" clId="{5B085206-EB90-824D-B4B4-1C533F4564AB}" dt="2021-11-15T14:39:18.728" v="4277"/>
          <ac:spMkLst>
            <pc:docMk/>
            <pc:sldMk cId="102518595" sldId="263"/>
            <ac:spMk id="17" creationId="{673D20BF-3CAD-0B4A-8465-491AEF614EA1}"/>
          </ac:spMkLst>
        </pc:spChg>
        <pc:spChg chg="add del mod">
          <ac:chgData name="Ben Karabinus" userId="7a2e0317-945d-4b4e-8bc0-1955f9cd2783" providerId="ADAL" clId="{5B085206-EB90-824D-B4B4-1C533F4564AB}" dt="2021-11-15T14:43:40.180" v="4289"/>
          <ac:spMkLst>
            <pc:docMk/>
            <pc:sldMk cId="102518595" sldId="263"/>
            <ac:spMk id="19" creationId="{FCB6E2FF-829F-DE43-B1B3-A455B877D483}"/>
          </ac:spMkLst>
        </pc:spChg>
        <pc:graphicFrameChg chg="add del mod ord modGraphic">
          <ac:chgData name="Ben Karabinus" userId="7a2e0317-945d-4b4e-8bc0-1955f9cd2783" providerId="ADAL" clId="{5B085206-EB90-824D-B4B4-1C533F4564AB}" dt="2021-11-15T14:16:26.580" v="4197" actId="478"/>
          <ac:graphicFrameMkLst>
            <pc:docMk/>
            <pc:sldMk cId="102518595" sldId="263"/>
            <ac:graphicFrameMk id="6" creationId="{81587750-14BF-4D43-AE47-07A13A7AFC21}"/>
          </ac:graphicFrameMkLst>
        </pc:graphicFrameChg>
        <pc:graphicFrameChg chg="add del mod modGraphic">
          <ac:chgData name="Ben Karabinus" userId="7a2e0317-945d-4b4e-8bc0-1955f9cd2783" providerId="ADAL" clId="{5B085206-EB90-824D-B4B4-1C533F4564AB}" dt="2021-11-15T14:16:29.320" v="4198" actId="478"/>
          <ac:graphicFrameMkLst>
            <pc:docMk/>
            <pc:sldMk cId="102518595" sldId="263"/>
            <ac:graphicFrameMk id="9" creationId="{9F2CCA29-DCEE-6D4B-A287-6330A5C57FA9}"/>
          </ac:graphicFrameMkLst>
        </pc:graphicFrameChg>
        <pc:picChg chg="del">
          <ac:chgData name="Ben Karabinus" userId="7a2e0317-945d-4b4e-8bc0-1955f9cd2783" providerId="ADAL" clId="{5B085206-EB90-824D-B4B4-1C533F4564AB}" dt="2021-11-14T19:54:58.943" v="5" actId="478"/>
          <ac:picMkLst>
            <pc:docMk/>
            <pc:sldMk cId="102518595" sldId="263"/>
            <ac:picMk id="5" creationId="{1D4A4291-8EDB-B04F-814F-C312049DC746}"/>
          </ac:picMkLst>
        </pc:picChg>
        <pc:picChg chg="add del mod">
          <ac:chgData name="Ben Karabinus" userId="7a2e0317-945d-4b4e-8bc0-1955f9cd2783" providerId="ADAL" clId="{5B085206-EB90-824D-B4B4-1C533F4564AB}" dt="2021-11-15T14:27:56.621" v="4208" actId="478"/>
          <ac:picMkLst>
            <pc:docMk/>
            <pc:sldMk cId="102518595" sldId="263"/>
            <ac:picMk id="14" creationId="{DD33A50D-E73F-F54E-A54D-B713705E2BEC}"/>
          </ac:picMkLst>
        </pc:picChg>
        <pc:picChg chg="add del mod">
          <ac:chgData name="Ben Karabinus" userId="7a2e0317-945d-4b4e-8bc0-1955f9cd2783" providerId="ADAL" clId="{5B085206-EB90-824D-B4B4-1C533F4564AB}" dt="2021-11-15T14:39:52.074" v="4283" actId="478"/>
          <ac:picMkLst>
            <pc:docMk/>
            <pc:sldMk cId="102518595" sldId="263"/>
            <ac:picMk id="16" creationId="{B1EF17A8-BB7E-4744-8428-2B330796535B}"/>
          </ac:picMkLst>
        </pc:picChg>
        <pc:picChg chg="add del mod">
          <ac:chgData name="Ben Karabinus" userId="7a2e0317-945d-4b4e-8bc0-1955f9cd2783" providerId="ADAL" clId="{5B085206-EB90-824D-B4B4-1C533F4564AB}" dt="2021-11-15T14:39:34.986" v="4278" actId="478"/>
          <ac:picMkLst>
            <pc:docMk/>
            <pc:sldMk cId="102518595" sldId="263"/>
            <ac:picMk id="18" creationId="{14F38367-71E5-564F-9975-35253622FFF2}"/>
          </ac:picMkLst>
        </pc:picChg>
        <pc:picChg chg="add mod">
          <ac:chgData name="Ben Karabinus" userId="7a2e0317-945d-4b4e-8bc0-1955f9cd2783" providerId="ADAL" clId="{5B085206-EB90-824D-B4B4-1C533F4564AB}" dt="2021-11-15T14:41:56.273" v="4287" actId="1076"/>
          <ac:picMkLst>
            <pc:docMk/>
            <pc:sldMk cId="102518595" sldId="263"/>
            <ac:picMk id="20" creationId="{45ECEDDB-A4C2-C249-AB4E-D962FAB98983}"/>
          </ac:picMkLst>
        </pc:picChg>
      </pc:sldChg>
      <pc:sldChg chg="addSp delSp modSp add del mod">
        <pc:chgData name="Ben Karabinus" userId="7a2e0317-945d-4b4e-8bc0-1955f9cd2783" providerId="ADAL" clId="{5B085206-EB90-824D-B4B4-1C533F4564AB}" dt="2021-11-17T23:44:41.939" v="9485" actId="2696"/>
        <pc:sldMkLst>
          <pc:docMk/>
          <pc:sldMk cId="1387630330" sldId="264"/>
        </pc:sldMkLst>
        <pc:spChg chg="mod">
          <ac:chgData name="Ben Karabinus" userId="7a2e0317-945d-4b4e-8bc0-1955f9cd2783" providerId="ADAL" clId="{5B085206-EB90-824D-B4B4-1C533F4564AB}" dt="2021-11-17T23:39:39.441" v="9324" actId="20577"/>
          <ac:spMkLst>
            <pc:docMk/>
            <pc:sldMk cId="1387630330" sldId="264"/>
            <ac:spMk id="2" creationId="{00644173-5A37-9844-8370-48084D90813A}"/>
          </ac:spMkLst>
        </pc:spChg>
        <pc:spChg chg="add del mod">
          <ac:chgData name="Ben Karabinus" userId="7a2e0317-945d-4b4e-8bc0-1955f9cd2783" providerId="ADAL" clId="{5B085206-EB90-824D-B4B4-1C533F4564AB}" dt="2021-11-14T21:54:22.615" v="636" actId="478"/>
          <ac:spMkLst>
            <pc:docMk/>
            <pc:sldMk cId="1387630330" sldId="264"/>
            <ac:spMk id="4" creationId="{0D2C6987-6030-884C-8B82-475AB265FC11}"/>
          </ac:spMkLst>
        </pc:spChg>
        <pc:spChg chg="add del">
          <ac:chgData name="Ben Karabinus" userId="7a2e0317-945d-4b4e-8bc0-1955f9cd2783" providerId="ADAL" clId="{5B085206-EB90-824D-B4B4-1C533F4564AB}" dt="2021-11-14T21:52:41.679" v="613" actId="11529"/>
          <ac:spMkLst>
            <pc:docMk/>
            <pc:sldMk cId="1387630330" sldId="264"/>
            <ac:spMk id="5" creationId="{A07CC5D2-3417-7847-B38B-42B2A5DF100C}"/>
          </ac:spMkLst>
        </pc:spChg>
        <pc:spChg chg="add del mod">
          <ac:chgData name="Ben Karabinus" userId="7a2e0317-945d-4b4e-8bc0-1955f9cd2783" providerId="ADAL" clId="{5B085206-EB90-824D-B4B4-1C533F4564AB}" dt="2021-11-14T22:27:20.232" v="1317" actId="478"/>
          <ac:spMkLst>
            <pc:docMk/>
            <pc:sldMk cId="1387630330" sldId="264"/>
            <ac:spMk id="7" creationId="{F523E2E8-3E1E-524F-A856-153FD7A7045B}"/>
          </ac:spMkLst>
        </pc:spChg>
        <pc:spChg chg="del mod">
          <ac:chgData name="Ben Karabinus" userId="7a2e0317-945d-4b4e-8bc0-1955f9cd2783" providerId="ADAL" clId="{5B085206-EB90-824D-B4B4-1C533F4564AB}" dt="2021-11-14T21:50:21.661" v="609"/>
          <ac:spMkLst>
            <pc:docMk/>
            <pc:sldMk cId="1387630330" sldId="264"/>
            <ac:spMk id="8" creationId="{36748143-E3E1-FB42-B1AC-2DC9A1E5E2BD}"/>
          </ac:spMkLst>
        </pc:spChg>
        <pc:spChg chg="add del mod">
          <ac:chgData name="Ben Karabinus" userId="7a2e0317-945d-4b4e-8bc0-1955f9cd2783" providerId="ADAL" clId="{5B085206-EB90-824D-B4B4-1C533F4564AB}" dt="2021-11-14T22:33:18.880" v="1415" actId="478"/>
          <ac:spMkLst>
            <pc:docMk/>
            <pc:sldMk cId="1387630330" sldId="264"/>
            <ac:spMk id="10" creationId="{1FDF89B2-2F03-CA43-A05F-D5B14056952D}"/>
          </ac:spMkLst>
        </pc:spChg>
        <pc:spChg chg="add mod">
          <ac:chgData name="Ben Karabinus" userId="7a2e0317-945d-4b4e-8bc0-1955f9cd2783" providerId="ADAL" clId="{5B085206-EB90-824D-B4B4-1C533F4564AB}" dt="2021-11-14T23:41:14.215" v="1825" actId="1076"/>
          <ac:spMkLst>
            <pc:docMk/>
            <pc:sldMk cId="1387630330" sldId="264"/>
            <ac:spMk id="11" creationId="{4CD92F55-00DC-BA4E-B09D-3456B8ABCF6E}"/>
          </ac:spMkLst>
        </pc:spChg>
        <pc:spChg chg="add mod">
          <ac:chgData name="Ben Karabinus" userId="7a2e0317-945d-4b4e-8bc0-1955f9cd2783" providerId="ADAL" clId="{5B085206-EB90-824D-B4B4-1C533F4564AB}" dt="2021-11-14T22:32:12.683" v="1378" actId="1076"/>
          <ac:spMkLst>
            <pc:docMk/>
            <pc:sldMk cId="1387630330" sldId="264"/>
            <ac:spMk id="12" creationId="{77E1C066-976C-B24D-A1DA-8D4E40B663B3}"/>
          </ac:spMkLst>
        </pc:spChg>
        <pc:spChg chg="add del mod">
          <ac:chgData name="Ben Karabinus" userId="7a2e0317-945d-4b4e-8bc0-1955f9cd2783" providerId="ADAL" clId="{5B085206-EB90-824D-B4B4-1C533F4564AB}" dt="2021-11-14T22:26:52.146" v="1313"/>
          <ac:spMkLst>
            <pc:docMk/>
            <pc:sldMk cId="1387630330" sldId="264"/>
            <ac:spMk id="13" creationId="{FF375DFD-E5A9-6140-B7CF-60561C534313}"/>
          </ac:spMkLst>
        </pc:spChg>
        <pc:spChg chg="add del mod">
          <ac:chgData name="Ben Karabinus" userId="7a2e0317-945d-4b4e-8bc0-1955f9cd2783" providerId="ADAL" clId="{5B085206-EB90-824D-B4B4-1C533F4564AB}" dt="2021-11-14T22:31:04.669" v="1340" actId="478"/>
          <ac:spMkLst>
            <pc:docMk/>
            <pc:sldMk cId="1387630330" sldId="264"/>
            <ac:spMk id="14" creationId="{580F89BA-F170-1640-A19D-5AE48ABBF150}"/>
          </ac:spMkLst>
        </pc:spChg>
        <pc:spChg chg="add del mod">
          <ac:chgData name="Ben Karabinus" userId="7a2e0317-945d-4b4e-8bc0-1955f9cd2783" providerId="ADAL" clId="{5B085206-EB90-824D-B4B4-1C533F4564AB}" dt="2021-11-14T22:30:10.182" v="1319"/>
          <ac:spMkLst>
            <pc:docMk/>
            <pc:sldMk cId="1387630330" sldId="264"/>
            <ac:spMk id="15" creationId="{3562D001-61CE-6E43-BFB9-AB5F4D538BF3}"/>
          </ac:spMkLst>
        </pc:spChg>
        <pc:spChg chg="add del mod">
          <ac:chgData name="Ben Karabinus" userId="7a2e0317-945d-4b4e-8bc0-1955f9cd2783" providerId="ADAL" clId="{5B085206-EB90-824D-B4B4-1C533F4564AB}" dt="2021-11-14T22:30:23.657" v="1324"/>
          <ac:spMkLst>
            <pc:docMk/>
            <pc:sldMk cId="1387630330" sldId="264"/>
            <ac:spMk id="16" creationId="{30348F43-3AE1-2641-BCB4-7EF7DAA8A7C8}"/>
          </ac:spMkLst>
        </pc:spChg>
        <pc:spChg chg="add mod">
          <ac:chgData name="Ben Karabinus" userId="7a2e0317-945d-4b4e-8bc0-1955f9cd2783" providerId="ADAL" clId="{5B085206-EB90-824D-B4B4-1C533F4564AB}" dt="2021-11-14T23:40:27.405" v="1820" actId="1076"/>
          <ac:spMkLst>
            <pc:docMk/>
            <pc:sldMk cId="1387630330" sldId="264"/>
            <ac:spMk id="17" creationId="{2B3F8025-DEEA-4947-90FD-CAA7A2B73E35}"/>
          </ac:spMkLst>
        </pc:spChg>
        <pc:spChg chg="add del mod">
          <ac:chgData name="Ben Karabinus" userId="7a2e0317-945d-4b4e-8bc0-1955f9cd2783" providerId="ADAL" clId="{5B085206-EB90-824D-B4B4-1C533F4564AB}" dt="2021-11-14T22:31:46.867" v="1370" actId="767"/>
          <ac:spMkLst>
            <pc:docMk/>
            <pc:sldMk cId="1387630330" sldId="264"/>
            <ac:spMk id="18" creationId="{987A3407-22BD-C244-9EDE-98771E1529C0}"/>
          </ac:spMkLst>
        </pc:spChg>
        <pc:spChg chg="add mod">
          <ac:chgData name="Ben Karabinus" userId="7a2e0317-945d-4b4e-8bc0-1955f9cd2783" providerId="ADAL" clId="{5B085206-EB90-824D-B4B4-1C533F4564AB}" dt="2021-11-14T23:40:31.121" v="1821" actId="1076"/>
          <ac:spMkLst>
            <pc:docMk/>
            <pc:sldMk cId="1387630330" sldId="264"/>
            <ac:spMk id="19" creationId="{AFB2DAC9-E5F5-A44A-B9DC-02512DEF6183}"/>
          </ac:spMkLst>
        </pc:spChg>
        <pc:spChg chg="add del mod">
          <ac:chgData name="Ben Karabinus" userId="7a2e0317-945d-4b4e-8bc0-1955f9cd2783" providerId="ADAL" clId="{5B085206-EB90-824D-B4B4-1C533F4564AB}" dt="2021-11-14T22:34:41.328" v="1417"/>
          <ac:spMkLst>
            <pc:docMk/>
            <pc:sldMk cId="1387630330" sldId="264"/>
            <ac:spMk id="20" creationId="{A89C4C08-8985-694A-A955-1EEDF5B61CB4}"/>
          </ac:spMkLst>
        </pc:spChg>
        <pc:spChg chg="add mod">
          <ac:chgData name="Ben Karabinus" userId="7a2e0317-945d-4b4e-8bc0-1955f9cd2783" providerId="ADAL" clId="{5B085206-EB90-824D-B4B4-1C533F4564AB}" dt="2021-11-14T23:40:36.483" v="1822" actId="1076"/>
          <ac:spMkLst>
            <pc:docMk/>
            <pc:sldMk cId="1387630330" sldId="264"/>
            <ac:spMk id="21" creationId="{275B26D0-579A-7143-BFF5-18F64030BA3B}"/>
          </ac:spMkLst>
        </pc:spChg>
        <pc:spChg chg="add mod">
          <ac:chgData name="Ben Karabinus" userId="7a2e0317-945d-4b4e-8bc0-1955f9cd2783" providerId="ADAL" clId="{5B085206-EB90-824D-B4B4-1C533F4564AB}" dt="2021-11-14T23:40:42.047" v="1823" actId="1076"/>
          <ac:spMkLst>
            <pc:docMk/>
            <pc:sldMk cId="1387630330" sldId="264"/>
            <ac:spMk id="22" creationId="{2EBE15E9-CEDB-3140-B886-453E075A3D2A}"/>
          </ac:spMkLst>
        </pc:spChg>
        <pc:spChg chg="add del mod">
          <ac:chgData name="Ben Karabinus" userId="7a2e0317-945d-4b4e-8bc0-1955f9cd2783" providerId="ADAL" clId="{5B085206-EB90-824D-B4B4-1C533F4564AB}" dt="2021-11-14T23:42:19.987" v="1831"/>
          <ac:spMkLst>
            <pc:docMk/>
            <pc:sldMk cId="1387630330" sldId="264"/>
            <ac:spMk id="27" creationId="{C3A88AFC-828F-164D-B9A9-4CAA5B72B149}"/>
          </ac:spMkLst>
        </pc:spChg>
        <pc:spChg chg="add mod">
          <ac:chgData name="Ben Karabinus" userId="7a2e0317-945d-4b4e-8bc0-1955f9cd2783" providerId="ADAL" clId="{5B085206-EB90-824D-B4B4-1C533F4564AB}" dt="2021-11-14T23:51:00.906" v="2020" actId="1076"/>
          <ac:spMkLst>
            <pc:docMk/>
            <pc:sldMk cId="1387630330" sldId="264"/>
            <ac:spMk id="28" creationId="{DFFFFCDC-8FE3-7646-8BFD-51A78D653131}"/>
          </ac:spMkLst>
        </pc:spChg>
        <pc:spChg chg="add mod">
          <ac:chgData name="Ben Karabinus" userId="7a2e0317-945d-4b4e-8bc0-1955f9cd2783" providerId="ADAL" clId="{5B085206-EB90-824D-B4B4-1C533F4564AB}" dt="2021-11-14T23:52:12.415" v="2055" actId="1076"/>
          <ac:spMkLst>
            <pc:docMk/>
            <pc:sldMk cId="1387630330" sldId="264"/>
            <ac:spMk id="29" creationId="{1F1B2C73-1410-6C42-8186-EF9E636B70EE}"/>
          </ac:spMkLst>
        </pc:spChg>
        <pc:graphicFrameChg chg="del modGraphic">
          <ac:chgData name="Ben Karabinus" userId="7a2e0317-945d-4b4e-8bc0-1955f9cd2783" providerId="ADAL" clId="{5B085206-EB90-824D-B4B4-1C533F4564AB}" dt="2021-11-14T21:49:08.778" v="603" actId="478"/>
          <ac:graphicFrameMkLst>
            <pc:docMk/>
            <pc:sldMk cId="1387630330" sldId="264"/>
            <ac:graphicFrameMk id="6" creationId="{81587750-14BF-4D43-AE47-07A13A7AFC21}"/>
          </ac:graphicFrameMkLst>
        </pc:graphicFrameChg>
        <pc:graphicFrameChg chg="del">
          <ac:chgData name="Ben Karabinus" userId="7a2e0317-945d-4b4e-8bc0-1955f9cd2783" providerId="ADAL" clId="{5B085206-EB90-824D-B4B4-1C533F4564AB}" dt="2021-11-14T21:49:14.824" v="604" actId="478"/>
          <ac:graphicFrameMkLst>
            <pc:docMk/>
            <pc:sldMk cId="1387630330" sldId="264"/>
            <ac:graphicFrameMk id="9" creationId="{9F2CCA29-DCEE-6D4B-A287-6330A5C57FA9}"/>
          </ac:graphicFrameMkLst>
        </pc:graphicFrameChg>
        <pc:cxnChg chg="add mod">
          <ac:chgData name="Ben Karabinus" userId="7a2e0317-945d-4b4e-8bc0-1955f9cd2783" providerId="ADAL" clId="{5B085206-EB90-824D-B4B4-1C533F4564AB}" dt="2021-11-14T23:41:31.675" v="1828" actId="13822"/>
          <ac:cxnSpMkLst>
            <pc:docMk/>
            <pc:sldMk cId="1387630330" sldId="264"/>
            <ac:cxnSpMk id="24" creationId="{79616BC8-E6A3-4345-87D7-8D3880662B78}"/>
          </ac:cxnSpMkLst>
        </pc:cxnChg>
        <pc:cxnChg chg="add mod">
          <ac:chgData name="Ben Karabinus" userId="7a2e0317-945d-4b4e-8bc0-1955f9cd2783" providerId="ADAL" clId="{5B085206-EB90-824D-B4B4-1C533F4564AB}" dt="2021-11-14T23:41:27.465" v="1827" actId="13822"/>
          <ac:cxnSpMkLst>
            <pc:docMk/>
            <pc:sldMk cId="1387630330" sldId="264"/>
            <ac:cxnSpMk id="26" creationId="{06F626FD-BA43-7947-9B5E-692C6B36FCF6}"/>
          </ac:cxnSpMkLst>
        </pc:cxnChg>
      </pc:sldChg>
      <pc:sldChg chg="addSp delSp modSp add del mod ord modNotesTx">
        <pc:chgData name="Ben Karabinus" userId="7a2e0317-945d-4b4e-8bc0-1955f9cd2783" providerId="ADAL" clId="{5B085206-EB90-824D-B4B4-1C533F4564AB}" dt="2021-11-17T23:46:51.616" v="9651" actId="20577"/>
        <pc:sldMkLst>
          <pc:docMk/>
          <pc:sldMk cId="1302036641" sldId="265"/>
        </pc:sldMkLst>
        <pc:spChg chg="mod">
          <ac:chgData name="Ben Karabinus" userId="7a2e0317-945d-4b4e-8bc0-1955f9cd2783" providerId="ADAL" clId="{5B085206-EB90-824D-B4B4-1C533F4564AB}" dt="2021-11-17T23:39:49.788" v="9345" actId="20577"/>
          <ac:spMkLst>
            <pc:docMk/>
            <pc:sldMk cId="1302036641" sldId="265"/>
            <ac:spMk id="2" creationId="{00644173-5A37-9844-8370-48084D90813A}"/>
          </ac:spMkLst>
        </pc:spChg>
        <pc:spChg chg="add del mod">
          <ac:chgData name="Ben Karabinus" userId="7a2e0317-945d-4b4e-8bc0-1955f9cd2783" providerId="ADAL" clId="{5B085206-EB90-824D-B4B4-1C533F4564AB}" dt="2021-11-14T21:58:27.627" v="724"/>
          <ac:spMkLst>
            <pc:docMk/>
            <pc:sldMk cId="1302036641" sldId="265"/>
            <ac:spMk id="3" creationId="{F34322BC-CD1B-9A4B-95C9-70C778927B28}"/>
          </ac:spMkLst>
        </pc:spChg>
        <pc:spChg chg="add mod">
          <ac:chgData name="Ben Karabinus" userId="7a2e0317-945d-4b4e-8bc0-1955f9cd2783" providerId="ADAL" clId="{5B085206-EB90-824D-B4B4-1C533F4564AB}" dt="2021-11-17T23:33:04.088" v="9289" actId="1076"/>
          <ac:spMkLst>
            <pc:docMk/>
            <pc:sldMk cId="1302036641" sldId="265"/>
            <ac:spMk id="4" creationId="{C5C18FE7-25A8-FF47-A865-F751AC108259}"/>
          </ac:spMkLst>
        </pc:spChg>
        <pc:spChg chg="add del mod">
          <ac:chgData name="Ben Karabinus" userId="7a2e0317-945d-4b4e-8bc0-1955f9cd2783" providerId="ADAL" clId="{5B085206-EB90-824D-B4B4-1C533F4564AB}" dt="2021-11-14T22:02:25.691" v="947"/>
          <ac:spMkLst>
            <pc:docMk/>
            <pc:sldMk cId="1302036641" sldId="265"/>
            <ac:spMk id="5" creationId="{CA72C36A-567F-A641-A1E4-733941ECFAE6}"/>
          </ac:spMkLst>
        </pc:spChg>
        <pc:spChg chg="del">
          <ac:chgData name="Ben Karabinus" userId="7a2e0317-945d-4b4e-8bc0-1955f9cd2783" providerId="ADAL" clId="{5B085206-EB90-824D-B4B4-1C533F4564AB}" dt="2021-11-14T21:59:59.762" v="816" actId="478"/>
          <ac:spMkLst>
            <pc:docMk/>
            <pc:sldMk cId="1302036641" sldId="265"/>
            <ac:spMk id="7" creationId="{F523E2E8-3E1E-524F-A856-153FD7A7045B}"/>
          </ac:spMkLst>
        </pc:spChg>
        <pc:spChg chg="add mod">
          <ac:chgData name="Ben Karabinus" userId="7a2e0317-945d-4b4e-8bc0-1955f9cd2783" providerId="ADAL" clId="{5B085206-EB90-824D-B4B4-1C533F4564AB}" dt="2021-11-17T23:33:39.690" v="9298" actId="14100"/>
          <ac:spMkLst>
            <pc:docMk/>
            <pc:sldMk cId="1302036641" sldId="265"/>
            <ac:spMk id="9" creationId="{4DD664CA-1B8A-9E46-A4C2-BFB1C6B259B5}"/>
          </ac:spMkLst>
        </pc:spChg>
        <pc:spChg chg="del">
          <ac:chgData name="Ben Karabinus" userId="7a2e0317-945d-4b4e-8bc0-1955f9cd2783" providerId="ADAL" clId="{5B085206-EB90-824D-B4B4-1C533F4564AB}" dt="2021-11-14T21:59:57.672" v="815" actId="478"/>
          <ac:spMkLst>
            <pc:docMk/>
            <pc:sldMk cId="1302036641" sldId="265"/>
            <ac:spMk id="10" creationId="{1FDF89B2-2F03-CA43-A05F-D5B14056952D}"/>
          </ac:spMkLst>
        </pc:spChg>
        <pc:spChg chg="add del mod">
          <ac:chgData name="Ben Karabinus" userId="7a2e0317-945d-4b4e-8bc0-1955f9cd2783" providerId="ADAL" clId="{5B085206-EB90-824D-B4B4-1C533F4564AB}" dt="2021-11-14T22:04:38.984" v="995"/>
          <ac:spMkLst>
            <pc:docMk/>
            <pc:sldMk cId="1302036641" sldId="265"/>
            <ac:spMk id="11" creationId="{6A0D8082-E637-1246-A91B-8F08532C10B4}"/>
          </ac:spMkLst>
        </pc:spChg>
        <pc:spChg chg="add mod">
          <ac:chgData name="Ben Karabinus" userId="7a2e0317-945d-4b4e-8bc0-1955f9cd2783" providerId="ADAL" clId="{5B085206-EB90-824D-B4B4-1C533F4564AB}" dt="2021-11-17T23:33:00.624" v="9285" actId="1076"/>
          <ac:spMkLst>
            <pc:docMk/>
            <pc:sldMk cId="1302036641" sldId="265"/>
            <ac:spMk id="12" creationId="{F024699B-FB38-D140-97F9-7B3BA3CEEB5C}"/>
          </ac:spMkLst>
        </pc:spChg>
        <pc:spChg chg="add mod">
          <ac:chgData name="Ben Karabinus" userId="7a2e0317-945d-4b4e-8bc0-1955f9cd2783" providerId="ADAL" clId="{5B085206-EB90-824D-B4B4-1C533F4564AB}" dt="2021-11-17T23:32:59.663" v="9283" actId="1076"/>
          <ac:spMkLst>
            <pc:docMk/>
            <pc:sldMk cId="1302036641" sldId="265"/>
            <ac:spMk id="13" creationId="{27A0A330-B340-1B4B-AA34-ADE9CFCB6674}"/>
          </ac:spMkLst>
        </pc:spChg>
        <pc:spChg chg="add del mod">
          <ac:chgData name="Ben Karabinus" userId="7a2e0317-945d-4b4e-8bc0-1955f9cd2783" providerId="ADAL" clId="{5B085206-EB90-824D-B4B4-1C533F4564AB}" dt="2021-11-14T22:14:38.310" v="1028"/>
          <ac:spMkLst>
            <pc:docMk/>
            <pc:sldMk cId="1302036641" sldId="265"/>
            <ac:spMk id="14" creationId="{98B6D9D7-6F1F-8E49-B0A2-B2FC0E63D2D2}"/>
          </ac:spMkLst>
        </pc:spChg>
        <pc:spChg chg="add mod">
          <ac:chgData name="Ben Karabinus" userId="7a2e0317-945d-4b4e-8bc0-1955f9cd2783" providerId="ADAL" clId="{5B085206-EB90-824D-B4B4-1C533F4564AB}" dt="2021-11-17T23:33:00.185" v="9284" actId="1076"/>
          <ac:spMkLst>
            <pc:docMk/>
            <pc:sldMk cId="1302036641" sldId="265"/>
            <ac:spMk id="15" creationId="{C922FC1D-E704-2848-BAFE-B170618D801F}"/>
          </ac:spMkLst>
        </pc:spChg>
        <pc:spChg chg="add del mod">
          <ac:chgData name="Ben Karabinus" userId="7a2e0317-945d-4b4e-8bc0-1955f9cd2783" providerId="ADAL" clId="{5B085206-EB90-824D-B4B4-1C533F4564AB}" dt="2021-11-14T23:53:07.438" v="2060" actId="478"/>
          <ac:spMkLst>
            <pc:docMk/>
            <pc:sldMk cId="1302036641" sldId="265"/>
            <ac:spMk id="16" creationId="{514CFFD0-0BD7-BF47-AB61-C8DC23720FA7}"/>
          </ac:spMkLst>
        </pc:spChg>
        <pc:spChg chg="add del mod">
          <ac:chgData name="Ben Karabinus" userId="7a2e0317-945d-4b4e-8bc0-1955f9cd2783" providerId="ADAL" clId="{5B085206-EB90-824D-B4B4-1C533F4564AB}" dt="2021-11-14T23:53:01.734" v="2058" actId="478"/>
          <ac:spMkLst>
            <pc:docMk/>
            <pc:sldMk cId="1302036641" sldId="265"/>
            <ac:spMk id="17" creationId="{9B5F21FD-19CE-9B40-87D8-048A63263BB4}"/>
          </ac:spMkLst>
        </pc:spChg>
        <pc:spChg chg="add del mod">
          <ac:chgData name="Ben Karabinus" userId="7a2e0317-945d-4b4e-8bc0-1955f9cd2783" providerId="ADAL" clId="{5B085206-EB90-824D-B4B4-1C533F4564AB}" dt="2021-11-14T23:52:56.935" v="2056" actId="478"/>
          <ac:spMkLst>
            <pc:docMk/>
            <pc:sldMk cId="1302036641" sldId="265"/>
            <ac:spMk id="18" creationId="{BADCB731-0AFE-DC41-98A3-868CA7F0172F}"/>
          </ac:spMkLst>
        </pc:spChg>
        <pc:cxnChg chg="add mod">
          <ac:chgData name="Ben Karabinus" userId="7a2e0317-945d-4b4e-8bc0-1955f9cd2783" providerId="ADAL" clId="{5B085206-EB90-824D-B4B4-1C533F4564AB}" dt="2021-11-17T23:33:02.664" v="9287" actId="1076"/>
          <ac:cxnSpMkLst>
            <pc:docMk/>
            <pc:sldMk cId="1302036641" sldId="265"/>
            <ac:cxnSpMk id="8" creationId="{B13F6104-7B48-8E43-BC2C-4980EF0CFA98}"/>
          </ac:cxnSpMkLst>
        </pc:cxnChg>
      </pc:sldChg>
      <pc:sldChg chg="addSp delSp modSp add del mod">
        <pc:chgData name="Ben Karabinus" userId="7a2e0317-945d-4b4e-8bc0-1955f9cd2783" providerId="ADAL" clId="{5B085206-EB90-824D-B4B4-1C533F4564AB}" dt="2021-11-17T02:04:28.323" v="7647" actId="2696"/>
        <pc:sldMkLst>
          <pc:docMk/>
          <pc:sldMk cId="1716556417" sldId="266"/>
        </pc:sldMkLst>
        <pc:spChg chg="mod">
          <ac:chgData name="Ben Karabinus" userId="7a2e0317-945d-4b4e-8bc0-1955f9cd2783" providerId="ADAL" clId="{5B085206-EB90-824D-B4B4-1C533F4564AB}" dt="2021-11-14T23:53:51.275" v="2106" actId="20577"/>
          <ac:spMkLst>
            <pc:docMk/>
            <pc:sldMk cId="1716556417" sldId="266"/>
            <ac:spMk id="2" creationId="{00644173-5A37-9844-8370-48084D90813A}"/>
          </ac:spMkLst>
        </pc:spChg>
        <pc:spChg chg="add del mod">
          <ac:chgData name="Ben Karabinus" userId="7a2e0317-945d-4b4e-8bc0-1955f9cd2783" providerId="ADAL" clId="{5B085206-EB90-824D-B4B4-1C533F4564AB}" dt="2021-11-14T23:56:46.411" v="2140" actId="478"/>
          <ac:spMkLst>
            <pc:docMk/>
            <pc:sldMk cId="1716556417" sldId="266"/>
            <ac:spMk id="3" creationId="{FFD0C42B-96C6-7242-B0B7-24C88295E82F}"/>
          </ac:spMkLst>
        </pc:spChg>
        <pc:spChg chg="del">
          <ac:chgData name="Ben Karabinus" userId="7a2e0317-945d-4b4e-8bc0-1955f9cd2783" providerId="ADAL" clId="{5B085206-EB90-824D-B4B4-1C533F4564AB}" dt="2021-11-14T23:56:46.411" v="2140" actId="478"/>
          <ac:spMkLst>
            <pc:docMk/>
            <pc:sldMk cId="1716556417" sldId="266"/>
            <ac:spMk id="11" creationId="{4CD92F55-00DC-BA4E-B09D-3456B8ABCF6E}"/>
          </ac:spMkLst>
        </pc:spChg>
        <pc:spChg chg="mod">
          <ac:chgData name="Ben Karabinus" userId="7a2e0317-945d-4b4e-8bc0-1955f9cd2783" providerId="ADAL" clId="{5B085206-EB90-824D-B4B4-1C533F4564AB}" dt="2021-11-14T23:54:14.555" v="2136" actId="1076"/>
          <ac:spMkLst>
            <pc:docMk/>
            <pc:sldMk cId="1716556417" sldId="266"/>
            <ac:spMk id="12" creationId="{77E1C066-976C-B24D-A1DA-8D4E40B663B3}"/>
          </ac:spMkLst>
        </pc:spChg>
        <pc:spChg chg="add mod">
          <ac:chgData name="Ben Karabinus" userId="7a2e0317-945d-4b4e-8bc0-1955f9cd2783" providerId="ADAL" clId="{5B085206-EB90-824D-B4B4-1C533F4564AB}" dt="2021-11-15T00:40:09.228" v="2547" actId="1076"/>
          <ac:spMkLst>
            <pc:docMk/>
            <pc:sldMk cId="1716556417" sldId="266"/>
            <ac:spMk id="14" creationId="{AB897228-327F-CD4F-8A45-C6A79923C5B9}"/>
          </ac:spMkLst>
        </pc:spChg>
        <pc:spChg chg="del">
          <ac:chgData name="Ben Karabinus" userId="7a2e0317-945d-4b4e-8bc0-1955f9cd2783" providerId="ADAL" clId="{5B085206-EB90-824D-B4B4-1C533F4564AB}" dt="2021-11-14T23:56:46.411" v="2140" actId="478"/>
          <ac:spMkLst>
            <pc:docMk/>
            <pc:sldMk cId="1716556417" sldId="266"/>
            <ac:spMk id="17" creationId="{2B3F8025-DEEA-4947-90FD-CAA7A2B73E35}"/>
          </ac:spMkLst>
        </pc:spChg>
        <pc:spChg chg="del">
          <ac:chgData name="Ben Karabinus" userId="7a2e0317-945d-4b4e-8bc0-1955f9cd2783" providerId="ADAL" clId="{5B085206-EB90-824D-B4B4-1C533F4564AB}" dt="2021-11-14T23:56:46.411" v="2140" actId="478"/>
          <ac:spMkLst>
            <pc:docMk/>
            <pc:sldMk cId="1716556417" sldId="266"/>
            <ac:spMk id="19" creationId="{AFB2DAC9-E5F5-A44A-B9DC-02512DEF6183}"/>
          </ac:spMkLst>
        </pc:spChg>
        <pc:spChg chg="del mod">
          <ac:chgData name="Ben Karabinus" userId="7a2e0317-945d-4b4e-8bc0-1955f9cd2783" providerId="ADAL" clId="{5B085206-EB90-824D-B4B4-1C533F4564AB}" dt="2021-11-14T23:56:53.582" v="2143" actId="478"/>
          <ac:spMkLst>
            <pc:docMk/>
            <pc:sldMk cId="1716556417" sldId="266"/>
            <ac:spMk id="21" creationId="{275B26D0-579A-7143-BFF5-18F64030BA3B}"/>
          </ac:spMkLst>
        </pc:spChg>
        <pc:spChg chg="del">
          <ac:chgData name="Ben Karabinus" userId="7a2e0317-945d-4b4e-8bc0-1955f9cd2783" providerId="ADAL" clId="{5B085206-EB90-824D-B4B4-1C533F4564AB}" dt="2021-11-14T23:56:49.590" v="2141" actId="478"/>
          <ac:spMkLst>
            <pc:docMk/>
            <pc:sldMk cId="1716556417" sldId="266"/>
            <ac:spMk id="22" creationId="{2EBE15E9-CEDB-3140-B886-453E075A3D2A}"/>
          </ac:spMkLst>
        </pc:spChg>
        <pc:spChg chg="add mod">
          <ac:chgData name="Ben Karabinus" userId="7a2e0317-945d-4b4e-8bc0-1955f9cd2783" providerId="ADAL" clId="{5B085206-EB90-824D-B4B4-1C533F4564AB}" dt="2021-11-15T00:27:16.368" v="2416" actId="20577"/>
          <ac:spMkLst>
            <pc:docMk/>
            <pc:sldMk cId="1716556417" sldId="266"/>
            <ac:spMk id="27" creationId="{AB681035-28E2-D247-81ED-6DEC0B7B0989}"/>
          </ac:spMkLst>
        </pc:spChg>
        <pc:spChg chg="del">
          <ac:chgData name="Ben Karabinus" userId="7a2e0317-945d-4b4e-8bc0-1955f9cd2783" providerId="ADAL" clId="{5B085206-EB90-824D-B4B4-1C533F4564AB}" dt="2021-11-14T23:56:46.411" v="2140" actId="478"/>
          <ac:spMkLst>
            <pc:docMk/>
            <pc:sldMk cId="1716556417" sldId="266"/>
            <ac:spMk id="28" creationId="{DFFFFCDC-8FE3-7646-8BFD-51A78D653131}"/>
          </ac:spMkLst>
        </pc:spChg>
        <pc:spChg chg="del">
          <ac:chgData name="Ben Karabinus" userId="7a2e0317-945d-4b4e-8bc0-1955f9cd2783" providerId="ADAL" clId="{5B085206-EB90-824D-B4B4-1C533F4564AB}" dt="2021-11-14T23:56:46.411" v="2140" actId="478"/>
          <ac:spMkLst>
            <pc:docMk/>
            <pc:sldMk cId="1716556417" sldId="266"/>
            <ac:spMk id="29" creationId="{1F1B2C73-1410-6C42-8186-EF9E636B70EE}"/>
          </ac:spMkLst>
        </pc:spChg>
        <pc:spChg chg="add mod">
          <ac:chgData name="Ben Karabinus" userId="7a2e0317-945d-4b4e-8bc0-1955f9cd2783" providerId="ADAL" clId="{5B085206-EB90-824D-B4B4-1C533F4564AB}" dt="2021-11-15T00:27:20.821" v="2418" actId="20577"/>
          <ac:spMkLst>
            <pc:docMk/>
            <pc:sldMk cId="1716556417" sldId="266"/>
            <ac:spMk id="30" creationId="{D1B6D286-EC8D-E845-9674-A9D79BEF5A76}"/>
          </ac:spMkLst>
        </pc:spChg>
        <pc:spChg chg="add mod">
          <ac:chgData name="Ben Karabinus" userId="7a2e0317-945d-4b4e-8bc0-1955f9cd2783" providerId="ADAL" clId="{5B085206-EB90-824D-B4B4-1C533F4564AB}" dt="2021-11-15T00:27:51.558" v="2428" actId="1076"/>
          <ac:spMkLst>
            <pc:docMk/>
            <pc:sldMk cId="1716556417" sldId="266"/>
            <ac:spMk id="31" creationId="{E7892A07-2B4B-A845-B9F6-6E00AC756351}"/>
          </ac:spMkLst>
        </pc:spChg>
        <pc:spChg chg="add mod">
          <ac:chgData name="Ben Karabinus" userId="7a2e0317-945d-4b4e-8bc0-1955f9cd2783" providerId="ADAL" clId="{5B085206-EB90-824D-B4B4-1C533F4564AB}" dt="2021-11-15T00:27:31.582" v="2422" actId="20577"/>
          <ac:spMkLst>
            <pc:docMk/>
            <pc:sldMk cId="1716556417" sldId="266"/>
            <ac:spMk id="32" creationId="{36C04797-ED10-9540-9DB9-9DFBEEB75C64}"/>
          </ac:spMkLst>
        </pc:spChg>
        <pc:spChg chg="add mod">
          <ac:chgData name="Ben Karabinus" userId="7a2e0317-945d-4b4e-8bc0-1955f9cd2783" providerId="ADAL" clId="{5B085206-EB90-824D-B4B4-1C533F4564AB}" dt="2021-11-15T00:27:39.428" v="2426" actId="20577"/>
          <ac:spMkLst>
            <pc:docMk/>
            <pc:sldMk cId="1716556417" sldId="266"/>
            <ac:spMk id="33" creationId="{7735C1A5-2431-7E4C-B590-5AF556C22D8E}"/>
          </ac:spMkLst>
        </pc:spChg>
        <pc:spChg chg="add mod">
          <ac:chgData name="Ben Karabinus" userId="7a2e0317-945d-4b4e-8bc0-1955f9cd2783" providerId="ADAL" clId="{5B085206-EB90-824D-B4B4-1C533F4564AB}" dt="2021-11-15T00:28:15.900" v="2437" actId="20577"/>
          <ac:spMkLst>
            <pc:docMk/>
            <pc:sldMk cId="1716556417" sldId="266"/>
            <ac:spMk id="34" creationId="{26C04FE5-AADA-5740-A3A8-A41911EA465E}"/>
          </ac:spMkLst>
        </pc:spChg>
        <pc:spChg chg="add mod">
          <ac:chgData name="Ben Karabinus" userId="7a2e0317-945d-4b4e-8bc0-1955f9cd2783" providerId="ADAL" clId="{5B085206-EB90-824D-B4B4-1C533F4564AB}" dt="2021-11-15T00:29:06.326" v="2458" actId="20577"/>
          <ac:spMkLst>
            <pc:docMk/>
            <pc:sldMk cId="1716556417" sldId="266"/>
            <ac:spMk id="35" creationId="{E702C96F-4984-1B4E-9985-7F9331AFE93E}"/>
          </ac:spMkLst>
        </pc:spChg>
        <pc:spChg chg="add mod">
          <ac:chgData name="Ben Karabinus" userId="7a2e0317-945d-4b4e-8bc0-1955f9cd2783" providerId="ADAL" clId="{5B085206-EB90-824D-B4B4-1C533F4564AB}" dt="2021-11-15T00:29:35.999" v="2465" actId="14100"/>
          <ac:spMkLst>
            <pc:docMk/>
            <pc:sldMk cId="1716556417" sldId="266"/>
            <ac:spMk id="36" creationId="{1B7D6A84-93C1-FE4C-888B-5818922FA905}"/>
          </ac:spMkLst>
        </pc:spChg>
        <pc:spChg chg="add del mod">
          <ac:chgData name="Ben Karabinus" userId="7a2e0317-945d-4b4e-8bc0-1955f9cd2783" providerId="ADAL" clId="{5B085206-EB90-824D-B4B4-1C533F4564AB}" dt="2021-11-15T00:16:31.664" v="2323" actId="478"/>
          <ac:spMkLst>
            <pc:docMk/>
            <pc:sldMk cId="1716556417" sldId="266"/>
            <ac:spMk id="37" creationId="{140105C3-4535-D94E-88B9-C51F4BE8C928}"/>
          </ac:spMkLst>
        </pc:spChg>
        <pc:spChg chg="add del mod">
          <ac:chgData name="Ben Karabinus" userId="7a2e0317-945d-4b4e-8bc0-1955f9cd2783" providerId="ADAL" clId="{5B085206-EB90-824D-B4B4-1C533F4564AB}" dt="2021-11-15T00:16:34.008" v="2324" actId="478"/>
          <ac:spMkLst>
            <pc:docMk/>
            <pc:sldMk cId="1716556417" sldId="266"/>
            <ac:spMk id="38" creationId="{720857DB-A69C-4840-BC5E-E368416A1C74}"/>
          </ac:spMkLst>
        </pc:spChg>
        <pc:spChg chg="add mod">
          <ac:chgData name="Ben Karabinus" userId="7a2e0317-945d-4b4e-8bc0-1955f9cd2783" providerId="ADAL" clId="{5B085206-EB90-824D-B4B4-1C533F4564AB}" dt="2021-11-15T00:30:33.915" v="2475" actId="20577"/>
          <ac:spMkLst>
            <pc:docMk/>
            <pc:sldMk cId="1716556417" sldId="266"/>
            <ac:spMk id="39" creationId="{8626FA11-090F-104A-8BCB-790CC9DE885C}"/>
          </ac:spMkLst>
        </pc:spChg>
        <pc:spChg chg="add mod">
          <ac:chgData name="Ben Karabinus" userId="7a2e0317-945d-4b4e-8bc0-1955f9cd2783" providerId="ADAL" clId="{5B085206-EB90-824D-B4B4-1C533F4564AB}" dt="2021-11-15T00:30:19.423" v="2472" actId="20577"/>
          <ac:spMkLst>
            <pc:docMk/>
            <pc:sldMk cId="1716556417" sldId="266"/>
            <ac:spMk id="40" creationId="{EB1D80A5-AD97-3344-BAD8-FEE6FF1FD557}"/>
          </ac:spMkLst>
        </pc:spChg>
        <pc:spChg chg="add mod">
          <ac:chgData name="Ben Karabinus" userId="7a2e0317-945d-4b4e-8bc0-1955f9cd2783" providerId="ADAL" clId="{5B085206-EB90-824D-B4B4-1C533F4564AB}" dt="2021-11-15T00:32:44.420" v="2503" actId="20577"/>
          <ac:spMkLst>
            <pc:docMk/>
            <pc:sldMk cId="1716556417" sldId="266"/>
            <ac:spMk id="41" creationId="{5063A648-AF2C-B54E-A0C3-EF41574D1AA3}"/>
          </ac:spMkLst>
        </pc:spChg>
        <pc:spChg chg="add del mod">
          <ac:chgData name="Ben Karabinus" userId="7a2e0317-945d-4b4e-8bc0-1955f9cd2783" providerId="ADAL" clId="{5B085206-EB90-824D-B4B4-1C533F4564AB}" dt="2021-11-15T00:16:17.861" v="2319"/>
          <ac:spMkLst>
            <pc:docMk/>
            <pc:sldMk cId="1716556417" sldId="266"/>
            <ac:spMk id="42" creationId="{BE7211CC-DF29-EA41-842B-14BE4B19CA37}"/>
          </ac:spMkLst>
        </pc:spChg>
        <pc:spChg chg="add mod">
          <ac:chgData name="Ben Karabinus" userId="7a2e0317-945d-4b4e-8bc0-1955f9cd2783" providerId="ADAL" clId="{5B085206-EB90-824D-B4B4-1C533F4564AB}" dt="2021-11-15T00:32:48.953" v="2504" actId="20577"/>
          <ac:spMkLst>
            <pc:docMk/>
            <pc:sldMk cId="1716556417" sldId="266"/>
            <ac:spMk id="43" creationId="{0E11B02D-FEFE-6A4B-A004-921AE773129F}"/>
          </ac:spMkLst>
        </pc:spChg>
        <pc:spChg chg="add del mod">
          <ac:chgData name="Ben Karabinus" userId="7a2e0317-945d-4b4e-8bc0-1955f9cd2783" providerId="ADAL" clId="{5B085206-EB90-824D-B4B4-1C533F4564AB}" dt="2021-11-15T00:18:45.856" v="2363" actId="478"/>
          <ac:spMkLst>
            <pc:docMk/>
            <pc:sldMk cId="1716556417" sldId="266"/>
            <ac:spMk id="44" creationId="{198DC4AF-4D76-7447-8858-D7EF5652B369}"/>
          </ac:spMkLst>
        </pc:spChg>
        <pc:spChg chg="add mod">
          <ac:chgData name="Ben Karabinus" userId="7a2e0317-945d-4b4e-8bc0-1955f9cd2783" providerId="ADAL" clId="{5B085206-EB90-824D-B4B4-1C533F4564AB}" dt="2021-11-15T00:38:37.373" v="2538" actId="20577"/>
          <ac:spMkLst>
            <pc:docMk/>
            <pc:sldMk cId="1716556417" sldId="266"/>
            <ac:spMk id="45" creationId="{1838376A-F9B0-D44A-A263-04B5F1D1D988}"/>
          </ac:spMkLst>
        </pc:spChg>
        <pc:spChg chg="add mod">
          <ac:chgData name="Ben Karabinus" userId="7a2e0317-945d-4b4e-8bc0-1955f9cd2783" providerId="ADAL" clId="{5B085206-EB90-824D-B4B4-1C533F4564AB}" dt="2021-11-15T00:37:34.443" v="2534" actId="20577"/>
          <ac:spMkLst>
            <pc:docMk/>
            <pc:sldMk cId="1716556417" sldId="266"/>
            <ac:spMk id="46" creationId="{DDACAE5A-30FE-0848-979B-E24733EF228D}"/>
          </ac:spMkLst>
        </pc:spChg>
        <pc:spChg chg="add mod">
          <ac:chgData name="Ben Karabinus" userId="7a2e0317-945d-4b4e-8bc0-1955f9cd2783" providerId="ADAL" clId="{5B085206-EB90-824D-B4B4-1C533F4564AB}" dt="2021-11-15T00:33:59.596" v="2512" actId="20577"/>
          <ac:spMkLst>
            <pc:docMk/>
            <pc:sldMk cId="1716556417" sldId="266"/>
            <ac:spMk id="47" creationId="{975AD9AE-7E60-8A40-8C68-670D17780C2F}"/>
          </ac:spMkLst>
        </pc:spChg>
        <pc:spChg chg="add del mod">
          <ac:chgData name="Ben Karabinus" userId="7a2e0317-945d-4b4e-8bc0-1955f9cd2783" providerId="ADAL" clId="{5B085206-EB90-824D-B4B4-1C533F4564AB}" dt="2021-11-15T00:28:22.137" v="2439" actId="478"/>
          <ac:spMkLst>
            <pc:docMk/>
            <pc:sldMk cId="1716556417" sldId="266"/>
            <ac:spMk id="48" creationId="{DB684491-5391-E642-AE1E-FF06313B3A50}"/>
          </ac:spMkLst>
        </pc:spChg>
        <pc:spChg chg="add mod">
          <ac:chgData name="Ben Karabinus" userId="7a2e0317-945d-4b4e-8bc0-1955f9cd2783" providerId="ADAL" clId="{5B085206-EB90-824D-B4B4-1C533F4564AB}" dt="2021-11-15T00:28:48.774" v="2455" actId="20577"/>
          <ac:spMkLst>
            <pc:docMk/>
            <pc:sldMk cId="1716556417" sldId="266"/>
            <ac:spMk id="49" creationId="{416CE4ED-9062-2A43-8B53-2488A589F9F4}"/>
          </ac:spMkLst>
        </pc:spChg>
        <pc:spChg chg="add mod">
          <ac:chgData name="Ben Karabinus" userId="7a2e0317-945d-4b4e-8bc0-1955f9cd2783" providerId="ADAL" clId="{5B085206-EB90-824D-B4B4-1C533F4564AB}" dt="2021-11-15T00:32:25.075" v="2500" actId="20577"/>
          <ac:spMkLst>
            <pc:docMk/>
            <pc:sldMk cId="1716556417" sldId="266"/>
            <ac:spMk id="50" creationId="{9D8AFE62-FF5A-7543-A41E-69F2EA0E580E}"/>
          </ac:spMkLst>
        </pc:spChg>
        <pc:spChg chg="add mod">
          <ac:chgData name="Ben Karabinus" userId="7a2e0317-945d-4b4e-8bc0-1955f9cd2783" providerId="ADAL" clId="{5B085206-EB90-824D-B4B4-1C533F4564AB}" dt="2021-11-15T00:32:02.315" v="2491" actId="20577"/>
          <ac:spMkLst>
            <pc:docMk/>
            <pc:sldMk cId="1716556417" sldId="266"/>
            <ac:spMk id="51" creationId="{0056AFC2-8BF5-1341-93B7-B9C865506708}"/>
          </ac:spMkLst>
        </pc:spChg>
        <pc:spChg chg="add mod">
          <ac:chgData name="Ben Karabinus" userId="7a2e0317-945d-4b4e-8bc0-1955f9cd2783" providerId="ADAL" clId="{5B085206-EB90-824D-B4B4-1C533F4564AB}" dt="2021-11-15T00:40:00.725" v="2546" actId="20577"/>
          <ac:spMkLst>
            <pc:docMk/>
            <pc:sldMk cId="1716556417" sldId="266"/>
            <ac:spMk id="52" creationId="{E3C63C49-1EFD-A246-BF93-8A059C642540}"/>
          </ac:spMkLst>
        </pc:spChg>
        <pc:graphicFrameChg chg="add mod modGraphic">
          <ac:chgData name="Ben Karabinus" userId="7a2e0317-945d-4b4e-8bc0-1955f9cd2783" providerId="ADAL" clId="{5B085206-EB90-824D-B4B4-1C533F4564AB}" dt="2021-11-15T00:26:47.357" v="2410" actId="20577"/>
          <ac:graphicFrameMkLst>
            <pc:docMk/>
            <pc:sldMk cId="1716556417" sldId="266"/>
            <ac:graphicFrameMk id="4" creationId="{4098EE6A-983E-0D41-9655-EF79146E40F5}"/>
          </ac:graphicFrameMkLst>
        </pc:graphicFrameChg>
        <pc:cxnChg chg="add del mod">
          <ac:chgData name="Ben Karabinus" userId="7a2e0317-945d-4b4e-8bc0-1955f9cd2783" providerId="ADAL" clId="{5B085206-EB90-824D-B4B4-1C533F4564AB}" dt="2021-11-14T23:59:08.172" v="2166" actId="478"/>
          <ac:cxnSpMkLst>
            <pc:docMk/>
            <pc:sldMk cId="1716556417" sldId="266"/>
            <ac:cxnSpMk id="6" creationId="{5A2ED828-4841-F043-9686-5A09552D1C98}"/>
          </ac:cxnSpMkLst>
        </pc:cxnChg>
        <pc:cxnChg chg="add del">
          <ac:chgData name="Ben Karabinus" userId="7a2e0317-945d-4b4e-8bc0-1955f9cd2783" providerId="ADAL" clId="{5B085206-EB90-824D-B4B4-1C533F4564AB}" dt="2021-11-14T23:59:40.280" v="2168" actId="11529"/>
          <ac:cxnSpMkLst>
            <pc:docMk/>
            <pc:sldMk cId="1716556417" sldId="266"/>
            <ac:cxnSpMk id="9" creationId="{545F32B7-6B8B-2148-90FA-7164B489C8D8}"/>
          </ac:cxnSpMkLst>
        </pc:cxnChg>
        <pc:cxnChg chg="add mod">
          <ac:chgData name="Ben Karabinus" userId="7a2e0317-945d-4b4e-8bc0-1955f9cd2783" providerId="ADAL" clId="{5B085206-EB90-824D-B4B4-1C533F4564AB}" dt="2021-11-14T23:59:52.989" v="2170" actId="13822"/>
          <ac:cxnSpMkLst>
            <pc:docMk/>
            <pc:sldMk cId="1716556417" sldId="266"/>
            <ac:cxnSpMk id="13" creationId="{D65C4940-51ED-7247-8DA6-32D056AFE0B5}"/>
          </ac:cxnSpMkLst>
        </pc:cxnChg>
        <pc:cxnChg chg="add mod">
          <ac:chgData name="Ben Karabinus" userId="7a2e0317-945d-4b4e-8bc0-1955f9cd2783" providerId="ADAL" clId="{5B085206-EB90-824D-B4B4-1C533F4564AB}" dt="2021-11-15T00:00:36.086" v="2177" actId="13822"/>
          <ac:cxnSpMkLst>
            <pc:docMk/>
            <pc:sldMk cId="1716556417" sldId="266"/>
            <ac:cxnSpMk id="16" creationId="{57F26ED5-914E-BC43-9222-5C01D7A3D8A7}"/>
          </ac:cxnSpMkLst>
        </pc:cxnChg>
        <pc:cxnChg chg="add mod">
          <ac:chgData name="Ben Karabinus" userId="7a2e0317-945d-4b4e-8bc0-1955f9cd2783" providerId="ADAL" clId="{5B085206-EB90-824D-B4B4-1C533F4564AB}" dt="2021-11-15T00:00:48.328" v="2179" actId="13822"/>
          <ac:cxnSpMkLst>
            <pc:docMk/>
            <pc:sldMk cId="1716556417" sldId="266"/>
            <ac:cxnSpMk id="20" creationId="{ECB3DE25-612D-A543-AF2D-40E856305D3A}"/>
          </ac:cxnSpMkLst>
        </pc:cxnChg>
        <pc:cxnChg chg="del">
          <ac:chgData name="Ben Karabinus" userId="7a2e0317-945d-4b4e-8bc0-1955f9cd2783" providerId="ADAL" clId="{5B085206-EB90-824D-B4B4-1C533F4564AB}" dt="2021-11-14T23:56:46.411" v="2140" actId="478"/>
          <ac:cxnSpMkLst>
            <pc:docMk/>
            <pc:sldMk cId="1716556417" sldId="266"/>
            <ac:cxnSpMk id="24" creationId="{79616BC8-E6A3-4345-87D7-8D3880662B78}"/>
          </ac:cxnSpMkLst>
        </pc:cxnChg>
        <pc:cxnChg chg="add mod">
          <ac:chgData name="Ben Karabinus" userId="7a2e0317-945d-4b4e-8bc0-1955f9cd2783" providerId="ADAL" clId="{5B085206-EB90-824D-B4B4-1C533F4564AB}" dt="2021-11-15T00:01:02.670" v="2181" actId="13822"/>
          <ac:cxnSpMkLst>
            <pc:docMk/>
            <pc:sldMk cId="1716556417" sldId="266"/>
            <ac:cxnSpMk id="25" creationId="{788F4023-7CDE-9642-8AD9-25B102CE4FCE}"/>
          </ac:cxnSpMkLst>
        </pc:cxnChg>
        <pc:cxnChg chg="del">
          <ac:chgData name="Ben Karabinus" userId="7a2e0317-945d-4b4e-8bc0-1955f9cd2783" providerId="ADAL" clId="{5B085206-EB90-824D-B4B4-1C533F4564AB}" dt="2021-11-14T23:56:46.411" v="2140" actId="478"/>
          <ac:cxnSpMkLst>
            <pc:docMk/>
            <pc:sldMk cId="1716556417" sldId="266"/>
            <ac:cxnSpMk id="26" creationId="{06F626FD-BA43-7947-9B5E-692C6B36FCF6}"/>
          </ac:cxnSpMkLst>
        </pc:cxnChg>
      </pc:sldChg>
      <pc:sldChg chg="addSp delSp modSp add del mod ord">
        <pc:chgData name="Ben Karabinus" userId="7a2e0317-945d-4b4e-8bc0-1955f9cd2783" providerId="ADAL" clId="{5B085206-EB90-824D-B4B4-1C533F4564AB}" dt="2021-11-17T03:36:36.791" v="9106" actId="2696"/>
        <pc:sldMkLst>
          <pc:docMk/>
          <pc:sldMk cId="2688568005" sldId="267"/>
        </pc:sldMkLst>
        <pc:spChg chg="mod">
          <ac:chgData name="Ben Karabinus" userId="7a2e0317-945d-4b4e-8bc0-1955f9cd2783" providerId="ADAL" clId="{5B085206-EB90-824D-B4B4-1C533F4564AB}" dt="2021-11-15T01:05:57.924" v="2854" actId="20577"/>
          <ac:spMkLst>
            <pc:docMk/>
            <pc:sldMk cId="2688568005" sldId="267"/>
            <ac:spMk id="2" creationId="{00644173-5A37-9844-8370-48084D90813A}"/>
          </ac:spMkLst>
        </pc:spChg>
        <pc:spChg chg="add del mod">
          <ac:chgData name="Ben Karabinus" userId="7a2e0317-945d-4b4e-8bc0-1955f9cd2783" providerId="ADAL" clId="{5B085206-EB90-824D-B4B4-1C533F4564AB}" dt="2021-11-15T00:57:11.530" v="2562" actId="478"/>
          <ac:spMkLst>
            <pc:docMk/>
            <pc:sldMk cId="2688568005" sldId="267"/>
            <ac:spMk id="4" creationId="{842AA9C1-D18D-104F-968E-0413609872E1}"/>
          </ac:spMkLst>
        </pc:spChg>
        <pc:spChg chg="add del mod">
          <ac:chgData name="Ben Karabinus" userId="7a2e0317-945d-4b4e-8bc0-1955f9cd2783" providerId="ADAL" clId="{5B085206-EB90-824D-B4B4-1C533F4564AB}" dt="2021-11-15T01:06:27.446" v="2861"/>
          <ac:spMkLst>
            <pc:docMk/>
            <pc:sldMk cId="2688568005" sldId="267"/>
            <ac:spMk id="5" creationId="{65D83141-C5C1-094B-8C62-04EBBE3E2DE3}"/>
          </ac:spMkLst>
        </pc:spChg>
        <pc:spChg chg="add del mod">
          <ac:chgData name="Ben Karabinus" userId="7a2e0317-945d-4b4e-8bc0-1955f9cd2783" providerId="ADAL" clId="{5B085206-EB90-824D-B4B4-1C533F4564AB}" dt="2021-11-15T01:06:36.316" v="2863" actId="478"/>
          <ac:spMkLst>
            <pc:docMk/>
            <pc:sldMk cId="2688568005" sldId="267"/>
            <ac:spMk id="7" creationId="{8335DE70-8042-AB41-B819-0FB67D356366}"/>
          </ac:spMkLst>
        </pc:spChg>
        <pc:spChg chg="del mod">
          <ac:chgData name="Ben Karabinus" userId="7a2e0317-945d-4b4e-8bc0-1955f9cd2783" providerId="ADAL" clId="{5B085206-EB90-824D-B4B4-1C533F4564AB}" dt="2021-11-15T00:57:03.465" v="2559" actId="478"/>
          <ac:spMkLst>
            <pc:docMk/>
            <pc:sldMk cId="2688568005" sldId="267"/>
            <ac:spMk id="8" creationId="{36748143-E3E1-FB42-B1AC-2DC9A1E5E2BD}"/>
          </ac:spMkLst>
        </pc:spChg>
        <pc:spChg chg="add del">
          <ac:chgData name="Ben Karabinus" userId="7a2e0317-945d-4b4e-8bc0-1955f9cd2783" providerId="ADAL" clId="{5B085206-EB90-824D-B4B4-1C533F4564AB}" dt="2021-11-15T01:06:26.821" v="2859" actId="478"/>
          <ac:spMkLst>
            <pc:docMk/>
            <pc:sldMk cId="2688568005" sldId="267"/>
            <ac:spMk id="10" creationId="{1F0DBDFC-4433-C34E-9E1A-EBA652C5E4C8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11" creationId="{713C09FF-4841-4F45-89CE-1FF775985C9B}"/>
          </ac:spMkLst>
        </pc:spChg>
        <pc:spChg chg="add del mod">
          <ac:chgData name="Ben Karabinus" userId="7a2e0317-945d-4b4e-8bc0-1955f9cd2783" providerId="ADAL" clId="{5B085206-EB90-824D-B4B4-1C533F4564AB}" dt="2021-11-15T01:08:38.734" v="2889" actId="478"/>
          <ac:spMkLst>
            <pc:docMk/>
            <pc:sldMk cId="2688568005" sldId="267"/>
            <ac:spMk id="12" creationId="{C3B026F2-D41E-104B-B12D-A81E2AA1F19E}"/>
          </ac:spMkLst>
        </pc:spChg>
        <pc:spChg chg="add del mod">
          <ac:chgData name="Ben Karabinus" userId="7a2e0317-945d-4b4e-8bc0-1955f9cd2783" providerId="ADAL" clId="{5B085206-EB90-824D-B4B4-1C533F4564AB}" dt="2021-11-15T01:08:38.734" v="2889" actId="478"/>
          <ac:spMkLst>
            <pc:docMk/>
            <pc:sldMk cId="2688568005" sldId="267"/>
            <ac:spMk id="13" creationId="{6E591F24-CBC7-D141-A5A7-BE30EA29BF16}"/>
          </ac:spMkLst>
        </pc:spChg>
        <pc:spChg chg="add del mod">
          <ac:chgData name="Ben Karabinus" userId="7a2e0317-945d-4b4e-8bc0-1955f9cd2783" providerId="ADAL" clId="{5B085206-EB90-824D-B4B4-1C533F4564AB}" dt="2021-11-15T01:08:38.734" v="2889" actId="478"/>
          <ac:spMkLst>
            <pc:docMk/>
            <pc:sldMk cId="2688568005" sldId="267"/>
            <ac:spMk id="14" creationId="{B757B78F-6A88-DF4E-A1F2-896D090B9215}"/>
          </ac:spMkLst>
        </pc:spChg>
        <pc:spChg chg="add del mod">
          <ac:chgData name="Ben Karabinus" userId="7a2e0317-945d-4b4e-8bc0-1955f9cd2783" providerId="ADAL" clId="{5B085206-EB90-824D-B4B4-1C533F4564AB}" dt="2021-11-15T01:08:38.734" v="2889" actId="478"/>
          <ac:spMkLst>
            <pc:docMk/>
            <pc:sldMk cId="2688568005" sldId="267"/>
            <ac:spMk id="15" creationId="{00EE75B1-B7B2-9840-A32C-AE93E59F9331}"/>
          </ac:spMkLst>
        </pc:spChg>
        <pc:spChg chg="add del mod">
          <ac:chgData name="Ben Karabinus" userId="7a2e0317-945d-4b4e-8bc0-1955f9cd2783" providerId="ADAL" clId="{5B085206-EB90-824D-B4B4-1C533F4564AB}" dt="2021-11-15T01:08:38.734" v="2889" actId="478"/>
          <ac:spMkLst>
            <pc:docMk/>
            <pc:sldMk cId="2688568005" sldId="267"/>
            <ac:spMk id="16" creationId="{9588B77B-1CF8-9E42-A06B-634D9BFD1BD4}"/>
          </ac:spMkLst>
        </pc:spChg>
        <pc:spChg chg="add del mod">
          <ac:chgData name="Ben Karabinus" userId="7a2e0317-945d-4b4e-8bc0-1955f9cd2783" providerId="ADAL" clId="{5B085206-EB90-824D-B4B4-1C533F4564AB}" dt="2021-11-15T01:08:38.734" v="2889" actId="478"/>
          <ac:spMkLst>
            <pc:docMk/>
            <pc:sldMk cId="2688568005" sldId="267"/>
            <ac:spMk id="17" creationId="{BD5620D4-46F3-4F47-AF08-A67F4B8C6AF3}"/>
          </ac:spMkLst>
        </pc:spChg>
        <pc:spChg chg="add del mod">
          <ac:chgData name="Ben Karabinus" userId="7a2e0317-945d-4b4e-8bc0-1955f9cd2783" providerId="ADAL" clId="{5B085206-EB90-824D-B4B4-1C533F4564AB}" dt="2021-11-15T01:08:14.344" v="2884" actId="478"/>
          <ac:spMkLst>
            <pc:docMk/>
            <pc:sldMk cId="2688568005" sldId="267"/>
            <ac:spMk id="18" creationId="{3022804C-1EF4-754E-89B8-BD50F14A47A2}"/>
          </ac:spMkLst>
        </pc:spChg>
        <pc:spChg chg="add del mod">
          <ac:chgData name="Ben Karabinus" userId="7a2e0317-945d-4b4e-8bc0-1955f9cd2783" providerId="ADAL" clId="{5B085206-EB90-824D-B4B4-1C533F4564AB}" dt="2021-11-15T01:08:11.816" v="2883" actId="478"/>
          <ac:spMkLst>
            <pc:docMk/>
            <pc:sldMk cId="2688568005" sldId="267"/>
            <ac:spMk id="19" creationId="{EDD6E4B1-BD76-9041-9687-DA18091E93F7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20" creationId="{355D4772-C2C8-BF4C-A210-9F7956BD0D25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21" creationId="{1C2B2B71-0B9B-8541-866D-98BB86F72C1D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22" creationId="{BD591993-0B5A-1A42-A244-2DD547758CDD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23" creationId="{81D5D4A4-8C05-FE47-81E0-87365BD5BFD8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24" creationId="{F170BAE4-AEAC-2248-9472-350F31846984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25" creationId="{36D3F1A8-3546-F846-848F-159C938005E4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26" creationId="{72621CC2-3C4C-B242-9F87-15C6E072CC84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27" creationId="{ABD21C5A-F245-804A-97E5-8BF73C5373F7}"/>
          </ac:spMkLst>
        </pc:spChg>
        <pc:spChg chg="add del mod">
          <ac:chgData name="Ben Karabinus" userId="7a2e0317-945d-4b4e-8bc0-1955f9cd2783" providerId="ADAL" clId="{5B085206-EB90-824D-B4B4-1C533F4564AB}" dt="2021-11-15T01:09:25.096" v="2903"/>
          <ac:spMkLst>
            <pc:docMk/>
            <pc:sldMk cId="2688568005" sldId="267"/>
            <ac:spMk id="28" creationId="{C27F1E32-548A-2A4B-B866-143A8521A5B1}"/>
          </ac:spMkLst>
        </pc:spChg>
        <pc:spChg chg="add del mod">
          <ac:chgData name="Ben Karabinus" userId="7a2e0317-945d-4b4e-8bc0-1955f9cd2783" providerId="ADAL" clId="{5B085206-EB90-824D-B4B4-1C533F4564AB}" dt="2021-11-15T01:09:25.096" v="2903"/>
          <ac:spMkLst>
            <pc:docMk/>
            <pc:sldMk cId="2688568005" sldId="267"/>
            <ac:spMk id="29" creationId="{5BD57B38-897E-A04F-A28A-0885E4BE00D2}"/>
          </ac:spMkLst>
        </pc:spChg>
        <pc:spChg chg="add del mod">
          <ac:chgData name="Ben Karabinus" userId="7a2e0317-945d-4b4e-8bc0-1955f9cd2783" providerId="ADAL" clId="{5B085206-EB90-824D-B4B4-1C533F4564AB}" dt="2021-11-15T01:09:25.096" v="2903"/>
          <ac:spMkLst>
            <pc:docMk/>
            <pc:sldMk cId="2688568005" sldId="267"/>
            <ac:spMk id="30" creationId="{7E27FB02-5C89-2748-9ADB-C83E7A713DDE}"/>
          </ac:spMkLst>
        </pc:spChg>
        <pc:spChg chg="add del mod">
          <ac:chgData name="Ben Karabinus" userId="7a2e0317-945d-4b4e-8bc0-1955f9cd2783" providerId="ADAL" clId="{5B085206-EB90-824D-B4B4-1C533F4564AB}" dt="2021-11-15T01:09:25.096" v="2903"/>
          <ac:spMkLst>
            <pc:docMk/>
            <pc:sldMk cId="2688568005" sldId="267"/>
            <ac:spMk id="31" creationId="{3643CC1F-8E4D-3347-97A3-9CC2F1151F46}"/>
          </ac:spMkLst>
        </pc:spChg>
        <pc:spChg chg="add del mod">
          <ac:chgData name="Ben Karabinus" userId="7a2e0317-945d-4b4e-8bc0-1955f9cd2783" providerId="ADAL" clId="{5B085206-EB90-824D-B4B4-1C533F4564AB}" dt="2021-11-15T01:09:24.301" v="2902"/>
          <ac:spMkLst>
            <pc:docMk/>
            <pc:sldMk cId="2688568005" sldId="267"/>
            <ac:spMk id="32" creationId="{3022B5A0-C1A5-6B48-82AD-458A379694C1}"/>
          </ac:spMkLst>
        </pc:spChg>
        <pc:spChg chg="add del mod">
          <ac:chgData name="Ben Karabinus" userId="7a2e0317-945d-4b4e-8bc0-1955f9cd2783" providerId="ADAL" clId="{5B085206-EB90-824D-B4B4-1C533F4564AB}" dt="2021-11-15T01:09:24.301" v="2902"/>
          <ac:spMkLst>
            <pc:docMk/>
            <pc:sldMk cId="2688568005" sldId="267"/>
            <ac:spMk id="33" creationId="{F3E37B33-FE09-5044-90EA-3C79636CD025}"/>
          </ac:spMkLst>
        </pc:spChg>
        <pc:spChg chg="add del mod">
          <ac:chgData name="Ben Karabinus" userId="7a2e0317-945d-4b4e-8bc0-1955f9cd2783" providerId="ADAL" clId="{5B085206-EB90-824D-B4B4-1C533F4564AB}" dt="2021-11-15T01:09:24.301" v="2902"/>
          <ac:spMkLst>
            <pc:docMk/>
            <pc:sldMk cId="2688568005" sldId="267"/>
            <ac:spMk id="34" creationId="{CDCB38E6-EE54-2545-A5C8-A171A4EE2C92}"/>
          </ac:spMkLst>
        </pc:spChg>
        <pc:spChg chg="add del mod">
          <ac:chgData name="Ben Karabinus" userId="7a2e0317-945d-4b4e-8bc0-1955f9cd2783" providerId="ADAL" clId="{5B085206-EB90-824D-B4B4-1C533F4564AB}" dt="2021-11-15T01:09:24.301" v="2902"/>
          <ac:spMkLst>
            <pc:docMk/>
            <pc:sldMk cId="2688568005" sldId="267"/>
            <ac:spMk id="35" creationId="{011D4972-B98D-FE45-AA64-0568DC6D2EE6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36" creationId="{A29E389F-FB60-C94D-B19C-9C5EC52A110B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37" creationId="{6E671DE4-891D-2C40-8B72-D6423BB51A82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38" creationId="{DD75BE9A-3D4E-E646-B04A-AEDF95D31034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39" creationId="{49C7723B-D8E2-BC41-A302-F70E15D094A1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40" creationId="{32E15130-E507-FA44-865F-206F4C0D94CF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41" creationId="{C179F29F-1499-4A4F-AE8D-D21B14CB29A5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42" creationId="{5717206B-1626-144C-A22E-0B2EBFBF8865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43" creationId="{EC1D8B8D-3344-B54F-B12E-FA1847D73AC0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44" creationId="{B269162D-C921-1E49-92F6-B43837333CCD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45" creationId="{9E4BF489-DB11-F944-BB3D-FD3EDC34A125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46" creationId="{8BA85CDE-2A79-6A41-9EA1-FE314B2FC786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47" creationId="{54BF08E8-A694-3040-89B1-8C1CF8E4962F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59" creationId="{3F244AEF-CBCC-3B4A-B9FE-A3019D5EEBF3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60" creationId="{567FE65F-6032-4248-A67F-A963382637D0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61" creationId="{C4641814-0829-6B4C-AFC9-4D7605E94CD9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64" creationId="{37CB44FD-6EC5-2A49-A30B-A784D41B0AFD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65" creationId="{E573EC02-73D1-E649-94DC-77A15F85FE7F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66" creationId="{8128DED3-7F88-5243-B5A9-0B71D24303EC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69" creationId="{DE341367-270A-9D4D-918B-66E16AA39223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70" creationId="{BE61D473-09ED-3743-9BB6-97AE0B152A64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71" creationId="{B9C30D87-DB01-5F41-95D4-4341F6FC5ACD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72" creationId="{83DDE2E5-170C-DC4C-AB3F-4C91471D1CF3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73" creationId="{5992C188-AE03-EF45-B547-A00D23BE4B18}"/>
          </ac:spMkLst>
        </pc:spChg>
        <pc:spChg chg="add del">
          <ac:chgData name="Ben Karabinus" userId="7a2e0317-945d-4b4e-8bc0-1955f9cd2783" providerId="ADAL" clId="{5B085206-EB90-824D-B4B4-1C533F4564AB}" dt="2021-11-15T01:16:43.052" v="2993" actId="11529"/>
          <ac:spMkLst>
            <pc:docMk/>
            <pc:sldMk cId="2688568005" sldId="267"/>
            <ac:spMk id="74" creationId="{01899680-EE25-9042-B98C-B8AF3EB28A1E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75" creationId="{36DE131E-5521-6147-B3C6-D420D8D3EDE4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76" creationId="{E2E8E735-A899-D24F-9624-1B1352A926FF}"/>
          </ac:spMkLst>
        </pc:spChg>
        <pc:spChg chg="add mod">
          <ac:chgData name="Ben Karabinus" userId="7a2e0317-945d-4b4e-8bc0-1955f9cd2783" providerId="ADAL" clId="{5B085206-EB90-824D-B4B4-1C533F4564AB}" dt="2021-11-15T01:18:33.839" v="3035" actId="1076"/>
          <ac:spMkLst>
            <pc:docMk/>
            <pc:sldMk cId="2688568005" sldId="267"/>
            <ac:spMk id="77" creationId="{18A8D652-B0B6-874B-8C9A-735A4E0BAD7E}"/>
          </ac:spMkLst>
        </pc:spChg>
        <pc:graphicFrameChg chg="del modGraphic">
          <ac:chgData name="Ben Karabinus" userId="7a2e0317-945d-4b4e-8bc0-1955f9cd2783" providerId="ADAL" clId="{5B085206-EB90-824D-B4B4-1C533F4564AB}" dt="2021-11-15T00:56:35.518" v="2551" actId="478"/>
          <ac:graphicFrameMkLst>
            <pc:docMk/>
            <pc:sldMk cId="2688568005" sldId="267"/>
            <ac:graphicFrameMk id="6" creationId="{81587750-14BF-4D43-AE47-07A13A7AFC21}"/>
          </ac:graphicFrameMkLst>
        </pc:graphicFrameChg>
        <pc:graphicFrameChg chg="del modGraphic">
          <ac:chgData name="Ben Karabinus" userId="7a2e0317-945d-4b4e-8bc0-1955f9cd2783" providerId="ADAL" clId="{5B085206-EB90-824D-B4B4-1C533F4564AB}" dt="2021-11-15T00:56:51.369" v="2555" actId="478"/>
          <ac:graphicFrameMkLst>
            <pc:docMk/>
            <pc:sldMk cId="2688568005" sldId="267"/>
            <ac:graphicFrameMk id="9" creationId="{9F2CCA29-DCEE-6D4B-A287-6330A5C57FA9}"/>
          </ac:graphicFrameMkLst>
        </pc:graphicFrameChg>
        <pc:cxnChg chg="add mod">
          <ac:chgData name="Ben Karabinus" userId="7a2e0317-945d-4b4e-8bc0-1955f9cd2783" providerId="ADAL" clId="{5B085206-EB90-824D-B4B4-1C533F4564AB}" dt="2021-11-15T01:18:33.839" v="3035" actId="1076"/>
          <ac:cxnSpMkLst>
            <pc:docMk/>
            <pc:sldMk cId="2688568005" sldId="267"/>
            <ac:cxnSpMk id="49" creationId="{4CB1A1CB-46F3-F342-ACBE-5F6BA96B400A}"/>
          </ac:cxnSpMkLst>
        </pc:cxnChg>
        <pc:cxnChg chg="add del mod">
          <ac:chgData name="Ben Karabinus" userId="7a2e0317-945d-4b4e-8bc0-1955f9cd2783" providerId="ADAL" clId="{5B085206-EB90-824D-B4B4-1C533F4564AB}" dt="2021-11-15T01:13:17.838" v="2943" actId="478"/>
          <ac:cxnSpMkLst>
            <pc:docMk/>
            <pc:sldMk cId="2688568005" sldId="267"/>
            <ac:cxnSpMk id="51" creationId="{4AF7AF7A-D7A3-A94A-ADB8-8C7555A126C1}"/>
          </ac:cxnSpMkLst>
        </pc:cxnChg>
        <pc:cxnChg chg="add mod">
          <ac:chgData name="Ben Karabinus" userId="7a2e0317-945d-4b4e-8bc0-1955f9cd2783" providerId="ADAL" clId="{5B085206-EB90-824D-B4B4-1C533F4564AB}" dt="2021-11-15T01:18:33.839" v="3035" actId="1076"/>
          <ac:cxnSpMkLst>
            <pc:docMk/>
            <pc:sldMk cId="2688568005" sldId="267"/>
            <ac:cxnSpMk id="53" creationId="{0D862298-6D7F-A040-B119-6F8AB695DF3B}"/>
          </ac:cxnSpMkLst>
        </pc:cxnChg>
        <pc:cxnChg chg="add mod">
          <ac:chgData name="Ben Karabinus" userId="7a2e0317-945d-4b4e-8bc0-1955f9cd2783" providerId="ADAL" clId="{5B085206-EB90-824D-B4B4-1C533F4564AB}" dt="2021-11-15T01:18:33.839" v="3035" actId="1076"/>
          <ac:cxnSpMkLst>
            <pc:docMk/>
            <pc:sldMk cId="2688568005" sldId="267"/>
            <ac:cxnSpMk id="62" creationId="{DABC2922-EACB-A04C-9C5E-AF7E295740A0}"/>
          </ac:cxnSpMkLst>
        </pc:cxnChg>
        <pc:cxnChg chg="add mod">
          <ac:chgData name="Ben Karabinus" userId="7a2e0317-945d-4b4e-8bc0-1955f9cd2783" providerId="ADAL" clId="{5B085206-EB90-824D-B4B4-1C533F4564AB}" dt="2021-11-15T01:18:33.839" v="3035" actId="1076"/>
          <ac:cxnSpMkLst>
            <pc:docMk/>
            <pc:sldMk cId="2688568005" sldId="267"/>
            <ac:cxnSpMk id="63" creationId="{1630B8BD-227F-9546-A4A5-A81BA29A733E}"/>
          </ac:cxnSpMkLst>
        </pc:cxnChg>
        <pc:cxnChg chg="add mod">
          <ac:chgData name="Ben Karabinus" userId="7a2e0317-945d-4b4e-8bc0-1955f9cd2783" providerId="ADAL" clId="{5B085206-EB90-824D-B4B4-1C533F4564AB}" dt="2021-11-15T01:18:33.839" v="3035" actId="1076"/>
          <ac:cxnSpMkLst>
            <pc:docMk/>
            <pc:sldMk cId="2688568005" sldId="267"/>
            <ac:cxnSpMk id="67" creationId="{64AB469F-0BEE-974F-86E9-6C4CD901FC35}"/>
          </ac:cxnSpMkLst>
        </pc:cxnChg>
        <pc:cxnChg chg="add mod">
          <ac:chgData name="Ben Karabinus" userId="7a2e0317-945d-4b4e-8bc0-1955f9cd2783" providerId="ADAL" clId="{5B085206-EB90-824D-B4B4-1C533F4564AB}" dt="2021-11-15T01:18:33.839" v="3035" actId="1076"/>
          <ac:cxnSpMkLst>
            <pc:docMk/>
            <pc:sldMk cId="2688568005" sldId="267"/>
            <ac:cxnSpMk id="68" creationId="{98A0F2E9-CD6F-0D48-9D31-6F5C54F0D5CA}"/>
          </ac:cxnSpMkLst>
        </pc:cxnChg>
      </pc:sldChg>
      <pc:sldChg chg="addSp delSp modSp add del mod">
        <pc:chgData name="Ben Karabinus" userId="7a2e0317-945d-4b4e-8bc0-1955f9cd2783" providerId="ADAL" clId="{5B085206-EB90-824D-B4B4-1C533F4564AB}" dt="2021-11-17T02:05:14.639" v="7650" actId="2696"/>
        <pc:sldMkLst>
          <pc:docMk/>
          <pc:sldMk cId="2160913085" sldId="268"/>
        </pc:sldMkLst>
        <pc:spChg chg="mod">
          <ac:chgData name="Ben Karabinus" userId="7a2e0317-945d-4b4e-8bc0-1955f9cd2783" providerId="ADAL" clId="{5B085206-EB90-824D-B4B4-1C533F4564AB}" dt="2021-11-15T01:19:44.104" v="3067" actId="20577"/>
          <ac:spMkLst>
            <pc:docMk/>
            <pc:sldMk cId="2160913085" sldId="268"/>
            <ac:spMk id="2" creationId="{00644173-5A37-9844-8370-48084D90813A}"/>
          </ac:spMkLst>
        </pc:spChg>
        <pc:spChg chg="add 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3" creationId="{2C50F07F-1763-E747-878C-DC473544425F}"/>
          </ac:spMkLst>
        </pc:spChg>
        <pc:spChg chg="add 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4" creationId="{33C2F823-F1AC-B849-B959-5A5367CAA0AC}"/>
          </ac:spMkLst>
        </pc:spChg>
        <pc:spChg chg="add 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5" creationId="{168C9FA2-910C-DE40-A1C0-5AB64DCC3284}"/>
          </ac:spMkLst>
        </pc:spChg>
        <pc:spChg chg="add del mod">
          <ac:chgData name="Ben Karabinus" userId="7a2e0317-945d-4b4e-8bc0-1955f9cd2783" providerId="ADAL" clId="{5B085206-EB90-824D-B4B4-1C533F4564AB}" dt="2021-11-15T01:40:53.665" v="3249" actId="478"/>
          <ac:spMkLst>
            <pc:docMk/>
            <pc:sldMk cId="2160913085" sldId="268"/>
            <ac:spMk id="6" creationId="{1AD389BE-FA0A-9041-806D-6AE13FCC20BD}"/>
          </ac:spMkLst>
        </pc:spChg>
        <pc:spChg chg="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11" creationId="{713C09FF-4841-4F45-89CE-1FF775985C9B}"/>
          </ac:spMkLst>
        </pc:spChg>
        <pc:spChg chg="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20" creationId="{355D4772-C2C8-BF4C-A210-9F7956BD0D25}"/>
          </ac:spMkLst>
        </pc:spChg>
        <pc:spChg chg="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21" creationId="{1C2B2B71-0B9B-8541-866D-98BB86F72C1D}"/>
          </ac:spMkLst>
        </pc:spChg>
        <pc:spChg chg="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22" creationId="{BD591993-0B5A-1A42-A244-2DD547758CDD}"/>
          </ac:spMkLst>
        </pc:spChg>
        <pc:spChg chg="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23" creationId="{81D5D4A4-8C05-FE47-81E0-87365BD5BFD8}"/>
          </ac:spMkLst>
        </pc:spChg>
        <pc:spChg chg="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24" creationId="{F170BAE4-AEAC-2248-9472-350F31846984}"/>
          </ac:spMkLst>
        </pc:spChg>
        <pc:spChg chg="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25" creationId="{36D3F1A8-3546-F846-848F-159C938005E4}"/>
          </ac:spMkLst>
        </pc:spChg>
        <pc:spChg chg="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26" creationId="{72621CC2-3C4C-B242-9F87-15C6E072CC84}"/>
          </ac:spMkLst>
        </pc:spChg>
        <pc:spChg chg="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27" creationId="{ABD21C5A-F245-804A-97E5-8BF73C5373F7}"/>
          </ac:spMkLst>
        </pc:spChg>
        <pc:spChg chg="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36" creationId="{A29E389F-FB60-C94D-B19C-9C5EC52A110B}"/>
          </ac:spMkLst>
        </pc:spChg>
        <pc:spChg chg="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37" creationId="{6E671DE4-891D-2C40-8B72-D6423BB51A82}"/>
          </ac:spMkLst>
        </pc:spChg>
        <pc:spChg chg="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38" creationId="{DD75BE9A-3D4E-E646-B04A-AEDF95D31034}"/>
          </ac:spMkLst>
        </pc:spChg>
        <pc:spChg chg="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39" creationId="{49C7723B-D8E2-BC41-A302-F70E15D094A1}"/>
          </ac:spMkLst>
        </pc:spChg>
        <pc:spChg chg="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40" creationId="{32E15130-E507-FA44-865F-206F4C0D94CF}"/>
          </ac:spMkLst>
        </pc:spChg>
        <pc:spChg chg="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41" creationId="{C179F29F-1499-4A4F-AE8D-D21B14CB29A5}"/>
          </ac:spMkLst>
        </pc:spChg>
        <pc:spChg chg="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42" creationId="{5717206B-1626-144C-A22E-0B2EBFBF8865}"/>
          </ac:spMkLst>
        </pc:spChg>
        <pc:spChg chg="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43" creationId="{EC1D8B8D-3344-B54F-B12E-FA1847D73AC0}"/>
          </ac:spMkLst>
        </pc:spChg>
        <pc:spChg chg="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44" creationId="{B269162D-C921-1E49-92F6-B43837333CCD}"/>
          </ac:spMkLst>
        </pc:spChg>
        <pc:spChg chg="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45" creationId="{9E4BF489-DB11-F944-BB3D-FD3EDC34A125}"/>
          </ac:spMkLst>
        </pc:spChg>
        <pc:spChg chg="del mod">
          <ac:chgData name="Ben Karabinus" userId="7a2e0317-945d-4b4e-8bc0-1955f9cd2783" providerId="ADAL" clId="{5B085206-EB90-824D-B4B4-1C533F4564AB}" dt="2021-11-15T01:24:48.614" v="3082" actId="478"/>
          <ac:spMkLst>
            <pc:docMk/>
            <pc:sldMk cId="2160913085" sldId="268"/>
            <ac:spMk id="46" creationId="{8BA85CDE-2A79-6A41-9EA1-FE314B2FC786}"/>
          </ac:spMkLst>
        </pc:spChg>
        <pc:spChg chg="del">
          <ac:chgData name="Ben Karabinus" userId="7a2e0317-945d-4b4e-8bc0-1955f9cd2783" providerId="ADAL" clId="{5B085206-EB90-824D-B4B4-1C533F4564AB}" dt="2021-11-15T01:24:48.614" v="3082" actId="478"/>
          <ac:spMkLst>
            <pc:docMk/>
            <pc:sldMk cId="2160913085" sldId="268"/>
            <ac:spMk id="47" creationId="{54BF08E8-A694-3040-89B1-8C1CF8E4962F}"/>
          </ac:spMkLst>
        </pc:spChg>
        <pc:spChg chg="add del mod">
          <ac:chgData name="Ben Karabinus" userId="7a2e0317-945d-4b4e-8bc0-1955f9cd2783" providerId="ADAL" clId="{5B085206-EB90-824D-B4B4-1C533F4564AB}" dt="2021-11-15T01:23:30.767" v="3074"/>
          <ac:spMkLst>
            <pc:docMk/>
            <pc:sldMk cId="2160913085" sldId="268"/>
            <ac:spMk id="48" creationId="{8BA52FE6-2AD1-7B40-8718-CD65F9EA7CBD}"/>
          </ac:spMkLst>
        </pc:spChg>
        <pc:spChg chg="add del mod">
          <ac:chgData name="Ben Karabinus" userId="7a2e0317-945d-4b4e-8bc0-1955f9cd2783" providerId="ADAL" clId="{5B085206-EB90-824D-B4B4-1C533F4564AB}" dt="2021-11-15T01:23:30.767" v="3074"/>
          <ac:spMkLst>
            <pc:docMk/>
            <pc:sldMk cId="2160913085" sldId="268"/>
            <ac:spMk id="50" creationId="{615D0A95-E752-8D4C-8627-A17345033592}"/>
          </ac:spMkLst>
        </pc:spChg>
        <pc:spChg chg="add del mod">
          <ac:chgData name="Ben Karabinus" userId="7a2e0317-945d-4b4e-8bc0-1955f9cd2783" providerId="ADAL" clId="{5B085206-EB90-824D-B4B4-1C533F4564AB}" dt="2021-11-15T01:23:30.767" v="3074"/>
          <ac:spMkLst>
            <pc:docMk/>
            <pc:sldMk cId="2160913085" sldId="268"/>
            <ac:spMk id="54" creationId="{F091A9CF-1DD8-E44F-AA99-9BCC4ED64581}"/>
          </ac:spMkLst>
        </pc:spChg>
        <pc:spChg chg="add del mod">
          <ac:chgData name="Ben Karabinus" userId="7a2e0317-945d-4b4e-8bc0-1955f9cd2783" providerId="ADAL" clId="{5B085206-EB90-824D-B4B4-1C533F4564AB}" dt="2021-11-15T01:23:30.767" v="3074"/>
          <ac:spMkLst>
            <pc:docMk/>
            <pc:sldMk cId="2160913085" sldId="268"/>
            <ac:spMk id="55" creationId="{7340A130-8BC3-814B-AE29-8B3A13DCFC1F}"/>
          </ac:spMkLst>
        </pc:spChg>
        <pc:spChg chg="add del mod">
          <ac:chgData name="Ben Karabinus" userId="7a2e0317-945d-4b4e-8bc0-1955f9cd2783" providerId="ADAL" clId="{5B085206-EB90-824D-B4B4-1C533F4564AB}" dt="2021-11-15T01:23:52.884" v="3079" actId="478"/>
          <ac:spMkLst>
            <pc:docMk/>
            <pc:sldMk cId="2160913085" sldId="268"/>
            <ac:spMk id="56" creationId="{9B037128-161B-AA41-B586-F5A02B60A41B}"/>
          </ac:spMkLst>
        </pc:spChg>
        <pc:spChg chg="add 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57" creationId="{CC0D3AA5-5370-6643-8453-10B2FF212933}"/>
          </ac:spMkLst>
        </pc:spChg>
        <pc:spChg chg="del">
          <ac:chgData name="Ben Karabinus" userId="7a2e0317-945d-4b4e-8bc0-1955f9cd2783" providerId="ADAL" clId="{5B085206-EB90-824D-B4B4-1C533F4564AB}" dt="2021-11-15T01:24:48.614" v="3082" actId="478"/>
          <ac:spMkLst>
            <pc:docMk/>
            <pc:sldMk cId="2160913085" sldId="268"/>
            <ac:spMk id="59" creationId="{3F244AEF-CBCC-3B4A-B9FE-A3019D5EEBF3}"/>
          </ac:spMkLst>
        </pc:spChg>
        <pc:spChg chg="del mod">
          <ac:chgData name="Ben Karabinus" userId="7a2e0317-945d-4b4e-8bc0-1955f9cd2783" providerId="ADAL" clId="{5B085206-EB90-824D-B4B4-1C533F4564AB}" dt="2021-11-15T01:24:48.614" v="3082" actId="478"/>
          <ac:spMkLst>
            <pc:docMk/>
            <pc:sldMk cId="2160913085" sldId="268"/>
            <ac:spMk id="60" creationId="{567FE65F-6032-4248-A67F-A963382637D0}"/>
          </ac:spMkLst>
        </pc:spChg>
        <pc:spChg chg="del mod">
          <ac:chgData name="Ben Karabinus" userId="7a2e0317-945d-4b4e-8bc0-1955f9cd2783" providerId="ADAL" clId="{5B085206-EB90-824D-B4B4-1C533F4564AB}" dt="2021-11-15T01:24:48.614" v="3082" actId="478"/>
          <ac:spMkLst>
            <pc:docMk/>
            <pc:sldMk cId="2160913085" sldId="268"/>
            <ac:spMk id="61" creationId="{C4641814-0829-6B4C-AFC9-4D7605E94CD9}"/>
          </ac:spMkLst>
        </pc:spChg>
        <pc:spChg chg="del mod">
          <ac:chgData name="Ben Karabinus" userId="7a2e0317-945d-4b4e-8bc0-1955f9cd2783" providerId="ADAL" clId="{5B085206-EB90-824D-B4B4-1C533F4564AB}" dt="2021-11-15T01:24:48.614" v="3082" actId="478"/>
          <ac:spMkLst>
            <pc:docMk/>
            <pc:sldMk cId="2160913085" sldId="268"/>
            <ac:spMk id="64" creationId="{37CB44FD-6EC5-2A49-A30B-A784D41B0AFD}"/>
          </ac:spMkLst>
        </pc:spChg>
        <pc:spChg chg="del mod">
          <ac:chgData name="Ben Karabinus" userId="7a2e0317-945d-4b4e-8bc0-1955f9cd2783" providerId="ADAL" clId="{5B085206-EB90-824D-B4B4-1C533F4564AB}" dt="2021-11-15T01:24:48.614" v="3082" actId="478"/>
          <ac:spMkLst>
            <pc:docMk/>
            <pc:sldMk cId="2160913085" sldId="268"/>
            <ac:spMk id="65" creationId="{E573EC02-73D1-E649-94DC-77A15F85FE7F}"/>
          </ac:spMkLst>
        </pc:spChg>
        <pc:spChg chg="del">
          <ac:chgData name="Ben Karabinus" userId="7a2e0317-945d-4b4e-8bc0-1955f9cd2783" providerId="ADAL" clId="{5B085206-EB90-824D-B4B4-1C533F4564AB}" dt="2021-11-15T01:24:48.614" v="3082" actId="478"/>
          <ac:spMkLst>
            <pc:docMk/>
            <pc:sldMk cId="2160913085" sldId="268"/>
            <ac:spMk id="66" creationId="{8128DED3-7F88-5243-B5A9-0B71D24303EC}"/>
          </ac:spMkLst>
        </pc:spChg>
        <pc:spChg chg="del">
          <ac:chgData name="Ben Karabinus" userId="7a2e0317-945d-4b4e-8bc0-1955f9cd2783" providerId="ADAL" clId="{5B085206-EB90-824D-B4B4-1C533F4564AB}" dt="2021-11-15T01:24:48.614" v="3082" actId="478"/>
          <ac:spMkLst>
            <pc:docMk/>
            <pc:sldMk cId="2160913085" sldId="268"/>
            <ac:spMk id="69" creationId="{DE341367-270A-9D4D-918B-66E16AA39223}"/>
          </ac:spMkLst>
        </pc:spChg>
        <pc:spChg chg="del">
          <ac:chgData name="Ben Karabinus" userId="7a2e0317-945d-4b4e-8bc0-1955f9cd2783" providerId="ADAL" clId="{5B085206-EB90-824D-B4B4-1C533F4564AB}" dt="2021-11-15T01:24:48.614" v="3082" actId="478"/>
          <ac:spMkLst>
            <pc:docMk/>
            <pc:sldMk cId="2160913085" sldId="268"/>
            <ac:spMk id="70" creationId="{BE61D473-09ED-3743-9BB6-97AE0B152A64}"/>
          </ac:spMkLst>
        </pc:spChg>
        <pc:spChg chg="del">
          <ac:chgData name="Ben Karabinus" userId="7a2e0317-945d-4b4e-8bc0-1955f9cd2783" providerId="ADAL" clId="{5B085206-EB90-824D-B4B4-1C533F4564AB}" dt="2021-11-15T01:24:48.614" v="3082" actId="478"/>
          <ac:spMkLst>
            <pc:docMk/>
            <pc:sldMk cId="2160913085" sldId="268"/>
            <ac:spMk id="71" creationId="{B9C30D87-DB01-5F41-95D4-4341F6FC5ACD}"/>
          </ac:spMkLst>
        </pc:spChg>
        <pc:spChg chg="del">
          <ac:chgData name="Ben Karabinus" userId="7a2e0317-945d-4b4e-8bc0-1955f9cd2783" providerId="ADAL" clId="{5B085206-EB90-824D-B4B4-1C533F4564AB}" dt="2021-11-15T01:31:35.919" v="3164" actId="478"/>
          <ac:spMkLst>
            <pc:docMk/>
            <pc:sldMk cId="2160913085" sldId="268"/>
            <ac:spMk id="72" creationId="{83DDE2E5-170C-DC4C-AB3F-4C91471D1CF3}"/>
          </ac:spMkLst>
        </pc:spChg>
        <pc:spChg chg="del">
          <ac:chgData name="Ben Karabinus" userId="7a2e0317-945d-4b4e-8bc0-1955f9cd2783" providerId="ADAL" clId="{5B085206-EB90-824D-B4B4-1C533F4564AB}" dt="2021-11-15T01:31:35.919" v="3164" actId="478"/>
          <ac:spMkLst>
            <pc:docMk/>
            <pc:sldMk cId="2160913085" sldId="268"/>
            <ac:spMk id="73" creationId="{5992C188-AE03-EF45-B547-A00D23BE4B18}"/>
          </ac:spMkLst>
        </pc:spChg>
        <pc:spChg chg="del">
          <ac:chgData name="Ben Karabinus" userId="7a2e0317-945d-4b4e-8bc0-1955f9cd2783" providerId="ADAL" clId="{5B085206-EB90-824D-B4B4-1C533F4564AB}" dt="2021-11-15T01:31:58.560" v="3168" actId="478"/>
          <ac:spMkLst>
            <pc:docMk/>
            <pc:sldMk cId="2160913085" sldId="268"/>
            <ac:spMk id="75" creationId="{36DE131E-5521-6147-B3C6-D420D8D3EDE4}"/>
          </ac:spMkLst>
        </pc:spChg>
        <pc:spChg chg="del">
          <ac:chgData name="Ben Karabinus" userId="7a2e0317-945d-4b4e-8bc0-1955f9cd2783" providerId="ADAL" clId="{5B085206-EB90-824D-B4B4-1C533F4564AB}" dt="2021-11-15T01:31:58.560" v="3168" actId="478"/>
          <ac:spMkLst>
            <pc:docMk/>
            <pc:sldMk cId="2160913085" sldId="268"/>
            <ac:spMk id="76" creationId="{E2E8E735-A899-D24F-9624-1B1352A926FF}"/>
          </ac:spMkLst>
        </pc:spChg>
        <pc:spChg chg="del">
          <ac:chgData name="Ben Karabinus" userId="7a2e0317-945d-4b4e-8bc0-1955f9cd2783" providerId="ADAL" clId="{5B085206-EB90-824D-B4B4-1C533F4564AB}" dt="2021-11-15T01:31:58.560" v="3168" actId="478"/>
          <ac:spMkLst>
            <pc:docMk/>
            <pc:sldMk cId="2160913085" sldId="268"/>
            <ac:spMk id="77" creationId="{18A8D652-B0B6-874B-8C9A-735A4E0BAD7E}"/>
          </ac:spMkLst>
        </pc:spChg>
        <pc:spChg chg="add 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78" creationId="{7DD1866E-3A03-4042-ACBE-2798FFED6823}"/>
          </ac:spMkLst>
        </pc:spChg>
        <pc:spChg chg="add 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79" creationId="{B87AF08D-2987-A64B-9ED5-155167DF952F}"/>
          </ac:spMkLst>
        </pc:spChg>
        <pc:spChg chg="add del mod">
          <ac:chgData name="Ben Karabinus" userId="7a2e0317-945d-4b4e-8bc0-1955f9cd2783" providerId="ADAL" clId="{5B085206-EB90-824D-B4B4-1C533F4564AB}" dt="2021-11-15T01:27:57.932" v="3116" actId="478"/>
          <ac:spMkLst>
            <pc:docMk/>
            <pc:sldMk cId="2160913085" sldId="268"/>
            <ac:spMk id="80" creationId="{20F2864F-BD33-4847-B0B2-8A25F8208729}"/>
          </ac:spMkLst>
        </pc:spChg>
        <pc:spChg chg="add del mod">
          <ac:chgData name="Ben Karabinus" userId="7a2e0317-945d-4b4e-8bc0-1955f9cd2783" providerId="ADAL" clId="{5B085206-EB90-824D-B4B4-1C533F4564AB}" dt="2021-11-15T01:27:57.932" v="3116" actId="478"/>
          <ac:spMkLst>
            <pc:docMk/>
            <pc:sldMk cId="2160913085" sldId="268"/>
            <ac:spMk id="81" creationId="{3EEBE3EA-D2D6-F34B-B1B1-35617CE9C3F8}"/>
          </ac:spMkLst>
        </pc:spChg>
        <pc:spChg chg="add del mod">
          <ac:chgData name="Ben Karabinus" userId="7a2e0317-945d-4b4e-8bc0-1955f9cd2783" providerId="ADAL" clId="{5B085206-EB90-824D-B4B4-1C533F4564AB}" dt="2021-11-15T01:27:57.932" v="3116" actId="478"/>
          <ac:spMkLst>
            <pc:docMk/>
            <pc:sldMk cId="2160913085" sldId="268"/>
            <ac:spMk id="82" creationId="{6D279041-5294-174B-8140-5F6E8C417E59}"/>
          </ac:spMkLst>
        </pc:spChg>
        <pc:spChg chg="add del mod">
          <ac:chgData name="Ben Karabinus" userId="7a2e0317-945d-4b4e-8bc0-1955f9cd2783" providerId="ADAL" clId="{5B085206-EB90-824D-B4B4-1C533F4564AB}" dt="2021-11-15T01:27:57.932" v="3116" actId="478"/>
          <ac:spMkLst>
            <pc:docMk/>
            <pc:sldMk cId="2160913085" sldId="268"/>
            <ac:spMk id="83" creationId="{18E443AC-71E4-3A48-8FE1-4C5DED47FE47}"/>
          </ac:spMkLst>
        </pc:spChg>
        <pc:spChg chg="add del mod">
          <ac:chgData name="Ben Karabinus" userId="7a2e0317-945d-4b4e-8bc0-1955f9cd2783" providerId="ADAL" clId="{5B085206-EB90-824D-B4B4-1C533F4564AB}" dt="2021-11-15T01:27:57.932" v="3116" actId="478"/>
          <ac:spMkLst>
            <pc:docMk/>
            <pc:sldMk cId="2160913085" sldId="268"/>
            <ac:spMk id="84" creationId="{628C2CD5-753A-FA43-B545-75622EBBC396}"/>
          </ac:spMkLst>
        </pc:spChg>
        <pc:spChg chg="add del mod">
          <ac:chgData name="Ben Karabinus" userId="7a2e0317-945d-4b4e-8bc0-1955f9cd2783" providerId="ADAL" clId="{5B085206-EB90-824D-B4B4-1C533F4564AB}" dt="2021-11-15T01:27:57.932" v="3116" actId="478"/>
          <ac:spMkLst>
            <pc:docMk/>
            <pc:sldMk cId="2160913085" sldId="268"/>
            <ac:spMk id="85" creationId="{C98A9A53-7319-EC4E-93BD-556BDEDDD5BA}"/>
          </ac:spMkLst>
        </pc:spChg>
        <pc:spChg chg="add del mod">
          <ac:chgData name="Ben Karabinus" userId="7a2e0317-945d-4b4e-8bc0-1955f9cd2783" providerId="ADAL" clId="{5B085206-EB90-824D-B4B4-1C533F4564AB}" dt="2021-11-15T01:27:57.932" v="3116" actId="478"/>
          <ac:spMkLst>
            <pc:docMk/>
            <pc:sldMk cId="2160913085" sldId="268"/>
            <ac:spMk id="86" creationId="{5721A233-23E6-4044-A04A-E03DEAECC9D8}"/>
          </ac:spMkLst>
        </pc:spChg>
        <pc:spChg chg="add del mod">
          <ac:chgData name="Ben Karabinus" userId="7a2e0317-945d-4b4e-8bc0-1955f9cd2783" providerId="ADAL" clId="{5B085206-EB90-824D-B4B4-1C533F4564AB}" dt="2021-11-15T01:27:57.932" v="3116" actId="478"/>
          <ac:spMkLst>
            <pc:docMk/>
            <pc:sldMk cId="2160913085" sldId="268"/>
            <ac:spMk id="87" creationId="{BC07A7A0-7117-F540-8854-A157A817453D}"/>
          </ac:spMkLst>
        </pc:spChg>
        <pc:spChg chg="add del mod">
          <ac:chgData name="Ben Karabinus" userId="7a2e0317-945d-4b4e-8bc0-1955f9cd2783" providerId="ADAL" clId="{5B085206-EB90-824D-B4B4-1C533F4564AB}" dt="2021-11-15T01:27:57.932" v="3116" actId="478"/>
          <ac:spMkLst>
            <pc:docMk/>
            <pc:sldMk cId="2160913085" sldId="268"/>
            <ac:spMk id="88" creationId="{220AE11C-0F03-AF4D-BDDB-5ECE277CDF87}"/>
          </ac:spMkLst>
        </pc:spChg>
        <pc:spChg chg="add del mod">
          <ac:chgData name="Ben Karabinus" userId="7a2e0317-945d-4b4e-8bc0-1955f9cd2783" providerId="ADAL" clId="{5B085206-EB90-824D-B4B4-1C533F4564AB}" dt="2021-11-15T01:27:57.932" v="3116" actId="478"/>
          <ac:spMkLst>
            <pc:docMk/>
            <pc:sldMk cId="2160913085" sldId="268"/>
            <ac:spMk id="89" creationId="{3EE4EAA7-8478-D849-893C-586558A156C2}"/>
          </ac:spMkLst>
        </pc:spChg>
        <pc:spChg chg="add del mod">
          <ac:chgData name="Ben Karabinus" userId="7a2e0317-945d-4b4e-8bc0-1955f9cd2783" providerId="ADAL" clId="{5B085206-EB90-824D-B4B4-1C533F4564AB}" dt="2021-11-15T01:27:57.932" v="3116" actId="478"/>
          <ac:spMkLst>
            <pc:docMk/>
            <pc:sldMk cId="2160913085" sldId="268"/>
            <ac:spMk id="90" creationId="{85CA7F9D-93EB-AD47-A8AB-6C27E13FEA11}"/>
          </ac:spMkLst>
        </pc:spChg>
        <pc:spChg chg="add del mod">
          <ac:chgData name="Ben Karabinus" userId="7a2e0317-945d-4b4e-8bc0-1955f9cd2783" providerId="ADAL" clId="{5B085206-EB90-824D-B4B4-1C533F4564AB}" dt="2021-11-15T01:27:57.932" v="3116" actId="478"/>
          <ac:spMkLst>
            <pc:docMk/>
            <pc:sldMk cId="2160913085" sldId="268"/>
            <ac:spMk id="91" creationId="{31BBC8B0-8B1A-7E49-A7A4-7308B1D7582F}"/>
          </ac:spMkLst>
        </pc:spChg>
        <pc:spChg chg="add del mod">
          <ac:chgData name="Ben Karabinus" userId="7a2e0317-945d-4b4e-8bc0-1955f9cd2783" providerId="ADAL" clId="{5B085206-EB90-824D-B4B4-1C533F4564AB}" dt="2021-11-15T01:27:57.932" v="3116" actId="478"/>
          <ac:spMkLst>
            <pc:docMk/>
            <pc:sldMk cId="2160913085" sldId="268"/>
            <ac:spMk id="92" creationId="{FB4FA47B-C10C-8441-B27A-BFB6E5E237D0}"/>
          </ac:spMkLst>
        </pc:spChg>
        <pc:spChg chg="add del mod">
          <ac:chgData name="Ben Karabinus" userId="7a2e0317-945d-4b4e-8bc0-1955f9cd2783" providerId="ADAL" clId="{5B085206-EB90-824D-B4B4-1C533F4564AB}" dt="2021-11-15T01:27:57.932" v="3116" actId="478"/>
          <ac:spMkLst>
            <pc:docMk/>
            <pc:sldMk cId="2160913085" sldId="268"/>
            <ac:spMk id="93" creationId="{DD1BECBC-4A88-3847-B1A8-C6B642C57091}"/>
          </ac:spMkLst>
        </pc:spChg>
        <pc:spChg chg="add del mod">
          <ac:chgData name="Ben Karabinus" userId="7a2e0317-945d-4b4e-8bc0-1955f9cd2783" providerId="ADAL" clId="{5B085206-EB90-824D-B4B4-1C533F4564AB}" dt="2021-11-15T01:27:57.932" v="3116" actId="478"/>
          <ac:spMkLst>
            <pc:docMk/>
            <pc:sldMk cId="2160913085" sldId="268"/>
            <ac:spMk id="94" creationId="{E4C67AFF-4847-6944-87EF-3CD65D229DB6}"/>
          </ac:spMkLst>
        </pc:spChg>
        <pc:spChg chg="add del mod">
          <ac:chgData name="Ben Karabinus" userId="7a2e0317-945d-4b4e-8bc0-1955f9cd2783" providerId="ADAL" clId="{5B085206-EB90-824D-B4B4-1C533F4564AB}" dt="2021-11-15T01:27:57.932" v="3116" actId="478"/>
          <ac:spMkLst>
            <pc:docMk/>
            <pc:sldMk cId="2160913085" sldId="268"/>
            <ac:spMk id="95" creationId="{E5685101-986C-8945-A986-1C6278C78C51}"/>
          </ac:spMkLst>
        </pc:spChg>
        <pc:spChg chg="add del mod">
          <ac:chgData name="Ben Karabinus" userId="7a2e0317-945d-4b4e-8bc0-1955f9cd2783" providerId="ADAL" clId="{5B085206-EB90-824D-B4B4-1C533F4564AB}" dt="2021-11-15T01:27:57.932" v="3116" actId="478"/>
          <ac:spMkLst>
            <pc:docMk/>
            <pc:sldMk cId="2160913085" sldId="268"/>
            <ac:spMk id="96" creationId="{14CA72EE-A064-C043-8893-56796678F52B}"/>
          </ac:spMkLst>
        </pc:spChg>
        <pc:spChg chg="add del mod">
          <ac:chgData name="Ben Karabinus" userId="7a2e0317-945d-4b4e-8bc0-1955f9cd2783" providerId="ADAL" clId="{5B085206-EB90-824D-B4B4-1C533F4564AB}" dt="2021-11-15T01:27:40.990" v="3113"/>
          <ac:spMkLst>
            <pc:docMk/>
            <pc:sldMk cId="2160913085" sldId="268"/>
            <ac:spMk id="97" creationId="{BC459CDD-0A94-4649-8B30-4E6B47D4286F}"/>
          </ac:spMkLst>
        </pc:spChg>
        <pc:spChg chg="add 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98" creationId="{30D6F42C-FD4F-E749-ACF6-05759DB370FF}"/>
          </ac:spMkLst>
        </pc:spChg>
        <pc:spChg chg="add 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99" creationId="{B573B714-F604-D943-AA41-A55B7DD22633}"/>
          </ac:spMkLst>
        </pc:spChg>
        <pc:spChg chg="add 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100" creationId="{905CC1DF-6336-974B-A399-063D2829DF87}"/>
          </ac:spMkLst>
        </pc:spChg>
        <pc:spChg chg="add 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101" creationId="{99F09383-2AE5-D341-89CC-A4B4843F4C33}"/>
          </ac:spMkLst>
        </pc:spChg>
        <pc:spChg chg="add 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102" creationId="{3F1D587E-28EE-154D-95FC-54F5153A82A5}"/>
          </ac:spMkLst>
        </pc:spChg>
        <pc:spChg chg="add 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103" creationId="{23DD196F-7616-094D-A816-0C0D761E4C73}"/>
          </ac:spMkLst>
        </pc:spChg>
        <pc:spChg chg="add 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104" creationId="{5D3F7B64-49B5-8D4E-8102-BCFA37F2CCFD}"/>
          </ac:spMkLst>
        </pc:spChg>
        <pc:spChg chg="add 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105" creationId="{133BFEA3-0634-3844-AB13-418063CAB6E2}"/>
          </ac:spMkLst>
        </pc:spChg>
        <pc:spChg chg="add 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106" creationId="{A1553BDF-8196-1F4C-A7C5-C5E96767B145}"/>
          </ac:spMkLst>
        </pc:spChg>
        <pc:spChg chg="add 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107" creationId="{514CF7AB-438D-5B40-B562-A04BF25B8067}"/>
          </ac:spMkLst>
        </pc:spChg>
        <pc:spChg chg="add 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108" creationId="{0AD17754-2AA7-6949-BFA4-FF3E728BA9F9}"/>
          </ac:spMkLst>
        </pc:spChg>
        <pc:spChg chg="add 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109" creationId="{932B5312-AEF8-764A-885E-1ACD18FFFFA5}"/>
          </ac:spMkLst>
        </pc:spChg>
        <pc:spChg chg="add 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110" creationId="{2539178E-A1D2-BB4C-9761-E7C6FB21047C}"/>
          </ac:spMkLst>
        </pc:spChg>
        <pc:spChg chg="add 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111" creationId="{2CDCC3AD-DA05-BB47-9786-7EA06CACC0E1}"/>
          </ac:spMkLst>
        </pc:spChg>
        <pc:spChg chg="add 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112" creationId="{605361B0-D580-B24B-9768-BA5F96987EA3}"/>
          </ac:spMkLst>
        </pc:spChg>
        <pc:spChg chg="add 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113" creationId="{D330A0EF-804E-F347-ADDA-4633AA2158EE}"/>
          </ac:spMkLst>
        </pc:spChg>
        <pc:spChg chg="add 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114" creationId="{D7F1793C-B774-2444-A12A-5243E35F305B}"/>
          </ac:spMkLst>
        </pc:spChg>
        <pc:spChg chg="add 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115" creationId="{D0AD3107-4434-1345-8285-53795B238080}"/>
          </ac:spMkLst>
        </pc:spChg>
        <pc:spChg chg="add del mod">
          <ac:chgData name="Ben Karabinus" userId="7a2e0317-945d-4b4e-8bc0-1955f9cd2783" providerId="ADAL" clId="{5B085206-EB90-824D-B4B4-1C533F4564AB}" dt="2021-11-15T01:29:29.541" v="3136"/>
          <ac:spMkLst>
            <pc:docMk/>
            <pc:sldMk cId="2160913085" sldId="268"/>
            <ac:spMk id="116" creationId="{E70A6ED3-0DB9-C949-A8D7-05EBE3D35786}"/>
          </ac:spMkLst>
        </pc:spChg>
        <pc:spChg chg="add del mod">
          <ac:chgData name="Ben Karabinus" userId="7a2e0317-945d-4b4e-8bc0-1955f9cd2783" providerId="ADAL" clId="{5B085206-EB90-824D-B4B4-1C533F4564AB}" dt="2021-11-15T01:29:36.156" v="3138"/>
          <ac:spMkLst>
            <pc:docMk/>
            <pc:sldMk cId="2160913085" sldId="268"/>
            <ac:spMk id="117" creationId="{7FB479D8-00F7-2548-8CD9-4C23F40A5040}"/>
          </ac:spMkLst>
        </pc:spChg>
        <pc:spChg chg="add del mod">
          <ac:chgData name="Ben Karabinus" userId="7a2e0317-945d-4b4e-8bc0-1955f9cd2783" providerId="ADAL" clId="{5B085206-EB90-824D-B4B4-1C533F4564AB}" dt="2021-11-15T01:33:36.698" v="3190" actId="478"/>
          <ac:spMkLst>
            <pc:docMk/>
            <pc:sldMk cId="2160913085" sldId="268"/>
            <ac:spMk id="118" creationId="{A0E9656C-9E19-8940-B037-2DD4187DCBD1}"/>
          </ac:spMkLst>
        </pc:spChg>
        <pc:spChg chg="add 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119" creationId="{B7ACD73C-F6BF-D644-BB07-3D2541A3E112}"/>
          </ac:spMkLst>
        </pc:spChg>
        <pc:spChg chg="add 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120" creationId="{D27ADAFA-20FD-564E-A8C9-E229FD66A9EC}"/>
          </ac:spMkLst>
        </pc:spChg>
        <pc:spChg chg="add 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123" creationId="{CD7A538A-A1DF-D747-95F9-91B941A83222}"/>
          </ac:spMkLst>
        </pc:spChg>
        <pc:spChg chg="add 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124" creationId="{EEA48D92-50A5-7C4B-AF38-34CA74D56D88}"/>
          </ac:spMkLst>
        </pc:spChg>
        <pc:spChg chg="add 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125" creationId="{F0D6B88D-5609-4E49-BF05-3C6E1709FB13}"/>
          </ac:spMkLst>
        </pc:spChg>
        <pc:spChg chg="add 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126" creationId="{9FFA17BB-79BF-2747-9BB7-D5128E78D2D0}"/>
          </ac:spMkLst>
        </pc:spChg>
        <pc:spChg chg="add 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127" creationId="{DEB29561-6132-9A44-A51F-E38A74FEB512}"/>
          </ac:spMkLst>
        </pc:spChg>
        <pc:spChg chg="add mod">
          <ac:chgData name="Ben Karabinus" userId="7a2e0317-945d-4b4e-8bc0-1955f9cd2783" providerId="ADAL" clId="{5B085206-EB90-824D-B4B4-1C533F4564AB}" dt="2021-11-15T01:33:47.809" v="3191" actId="1076"/>
          <ac:spMkLst>
            <pc:docMk/>
            <pc:sldMk cId="2160913085" sldId="268"/>
            <ac:spMk id="128" creationId="{B63E949A-B759-BB4D-B4E0-01517424F186}"/>
          </ac:spMkLst>
        </pc:spChg>
        <pc:spChg chg="add mod">
          <ac:chgData name="Ben Karabinus" userId="7a2e0317-945d-4b4e-8bc0-1955f9cd2783" providerId="ADAL" clId="{5B085206-EB90-824D-B4B4-1C533F4564AB}" dt="2021-11-15T01:41:22.879" v="3257" actId="20577"/>
          <ac:spMkLst>
            <pc:docMk/>
            <pc:sldMk cId="2160913085" sldId="268"/>
            <ac:spMk id="129" creationId="{908D85F7-C3BB-B649-95DC-45083B7387F6}"/>
          </ac:spMkLst>
        </pc:spChg>
        <pc:spChg chg="add mod">
          <ac:chgData name="Ben Karabinus" userId="7a2e0317-945d-4b4e-8bc0-1955f9cd2783" providerId="ADAL" clId="{5B085206-EB90-824D-B4B4-1C533F4564AB}" dt="2021-11-15T01:34:05.164" v="3193" actId="1076"/>
          <ac:spMkLst>
            <pc:docMk/>
            <pc:sldMk cId="2160913085" sldId="268"/>
            <ac:spMk id="130" creationId="{88A97F7B-F835-9A4A-B18D-F3EDA7D288FA}"/>
          </ac:spMkLst>
        </pc:spChg>
        <pc:spChg chg="add mod">
          <ac:chgData name="Ben Karabinus" userId="7a2e0317-945d-4b4e-8bc0-1955f9cd2783" providerId="ADAL" clId="{5B085206-EB90-824D-B4B4-1C533F4564AB}" dt="2021-11-16T02:38:21.500" v="4725" actId="207"/>
          <ac:spMkLst>
            <pc:docMk/>
            <pc:sldMk cId="2160913085" sldId="268"/>
            <ac:spMk id="131" creationId="{34D2F4B5-32A4-E145-9ED7-370DABDED14F}"/>
          </ac:spMkLst>
        </pc:spChg>
        <pc:spChg chg="add mod">
          <ac:chgData name="Ben Karabinus" userId="7a2e0317-945d-4b4e-8bc0-1955f9cd2783" providerId="ADAL" clId="{5B085206-EB90-824D-B4B4-1C533F4564AB}" dt="2021-11-15T01:34:05.164" v="3193" actId="1076"/>
          <ac:spMkLst>
            <pc:docMk/>
            <pc:sldMk cId="2160913085" sldId="268"/>
            <ac:spMk id="132" creationId="{64BD6059-5AAB-604C-B2AB-D0C10F370768}"/>
          </ac:spMkLst>
        </pc:spChg>
        <pc:spChg chg="add mod">
          <ac:chgData name="Ben Karabinus" userId="7a2e0317-945d-4b4e-8bc0-1955f9cd2783" providerId="ADAL" clId="{5B085206-EB90-824D-B4B4-1C533F4564AB}" dt="2021-11-16T02:38:36.614" v="4727" actId="207"/>
          <ac:spMkLst>
            <pc:docMk/>
            <pc:sldMk cId="2160913085" sldId="268"/>
            <ac:spMk id="133" creationId="{13C594AC-A26B-2745-979B-E170A5C05CCD}"/>
          </ac:spMkLst>
        </pc:spChg>
        <pc:spChg chg="add mod">
          <ac:chgData name="Ben Karabinus" userId="7a2e0317-945d-4b4e-8bc0-1955f9cd2783" providerId="ADAL" clId="{5B085206-EB90-824D-B4B4-1C533F4564AB}" dt="2021-11-16T02:38:10.389" v="4723" actId="207"/>
          <ac:spMkLst>
            <pc:docMk/>
            <pc:sldMk cId="2160913085" sldId="268"/>
            <ac:spMk id="134" creationId="{AEF7ED7E-E777-C14F-809C-3A6CF3827EF8}"/>
          </ac:spMkLst>
        </pc:spChg>
        <pc:spChg chg="add mod">
          <ac:chgData name="Ben Karabinus" userId="7a2e0317-945d-4b4e-8bc0-1955f9cd2783" providerId="ADAL" clId="{5B085206-EB90-824D-B4B4-1C533F4564AB}" dt="2021-11-16T02:38:05.563" v="4722" actId="207"/>
          <ac:spMkLst>
            <pc:docMk/>
            <pc:sldMk cId="2160913085" sldId="268"/>
            <ac:spMk id="135" creationId="{C9B3DC76-C240-E44E-990A-5130C645EC6A}"/>
          </ac:spMkLst>
        </pc:spChg>
        <pc:spChg chg="add mod">
          <ac:chgData name="Ben Karabinus" userId="7a2e0317-945d-4b4e-8bc0-1955f9cd2783" providerId="ADAL" clId="{5B085206-EB90-824D-B4B4-1C533F4564AB}" dt="2021-11-15T01:34:05.164" v="3193" actId="1076"/>
          <ac:spMkLst>
            <pc:docMk/>
            <pc:sldMk cId="2160913085" sldId="268"/>
            <ac:spMk id="136" creationId="{879DD3FD-57F8-4340-83DD-8EB6E7B12C6F}"/>
          </ac:spMkLst>
        </pc:spChg>
        <pc:spChg chg="add mod">
          <ac:chgData name="Ben Karabinus" userId="7a2e0317-945d-4b4e-8bc0-1955f9cd2783" providerId="ADAL" clId="{5B085206-EB90-824D-B4B4-1C533F4564AB}" dt="2021-11-15T01:34:05.164" v="3193" actId="1076"/>
          <ac:spMkLst>
            <pc:docMk/>
            <pc:sldMk cId="2160913085" sldId="268"/>
            <ac:spMk id="137" creationId="{AA8F309A-5899-084E-B9CA-DEA636761C05}"/>
          </ac:spMkLst>
        </pc:spChg>
        <pc:spChg chg="add mod">
          <ac:chgData name="Ben Karabinus" userId="7a2e0317-945d-4b4e-8bc0-1955f9cd2783" providerId="ADAL" clId="{5B085206-EB90-824D-B4B4-1C533F4564AB}" dt="2021-11-15T01:34:05.164" v="3193" actId="1076"/>
          <ac:spMkLst>
            <pc:docMk/>
            <pc:sldMk cId="2160913085" sldId="268"/>
            <ac:spMk id="138" creationId="{8811397C-180D-F04C-840F-7F9383BB34C5}"/>
          </ac:spMkLst>
        </pc:spChg>
        <pc:spChg chg="add mod">
          <ac:chgData name="Ben Karabinus" userId="7a2e0317-945d-4b4e-8bc0-1955f9cd2783" providerId="ADAL" clId="{5B085206-EB90-824D-B4B4-1C533F4564AB}" dt="2021-11-15T01:34:05.164" v="3193" actId="1076"/>
          <ac:spMkLst>
            <pc:docMk/>
            <pc:sldMk cId="2160913085" sldId="268"/>
            <ac:spMk id="139" creationId="{914CCDB3-8537-3B40-915F-250D89DCD13B}"/>
          </ac:spMkLst>
        </pc:spChg>
        <pc:spChg chg="add mod">
          <ac:chgData name="Ben Karabinus" userId="7a2e0317-945d-4b4e-8bc0-1955f9cd2783" providerId="ADAL" clId="{5B085206-EB90-824D-B4B4-1C533F4564AB}" dt="2021-11-16T02:38:15.117" v="4724" actId="207"/>
          <ac:spMkLst>
            <pc:docMk/>
            <pc:sldMk cId="2160913085" sldId="268"/>
            <ac:spMk id="140" creationId="{E4CC477B-0D67-CF41-A684-FE7A36265AA0}"/>
          </ac:spMkLst>
        </pc:spChg>
        <pc:spChg chg="add mod">
          <ac:chgData name="Ben Karabinus" userId="7a2e0317-945d-4b4e-8bc0-1955f9cd2783" providerId="ADAL" clId="{5B085206-EB90-824D-B4B4-1C533F4564AB}" dt="2021-11-16T02:38:30.414" v="4726" actId="207"/>
          <ac:spMkLst>
            <pc:docMk/>
            <pc:sldMk cId="2160913085" sldId="268"/>
            <ac:spMk id="141" creationId="{5E54B47F-9ADB-8840-AB9E-5C077F406A25}"/>
          </ac:spMkLst>
        </pc:spChg>
        <pc:spChg chg="add mod">
          <ac:chgData name="Ben Karabinus" userId="7a2e0317-945d-4b4e-8bc0-1955f9cd2783" providerId="ADAL" clId="{5B085206-EB90-824D-B4B4-1C533F4564AB}" dt="2021-11-15T01:34:05.164" v="3193" actId="1076"/>
          <ac:spMkLst>
            <pc:docMk/>
            <pc:sldMk cId="2160913085" sldId="268"/>
            <ac:spMk id="142" creationId="{487293EA-A7A4-B641-9D13-006EBFCD21D8}"/>
          </ac:spMkLst>
        </pc:spChg>
        <pc:spChg chg="add mod">
          <ac:chgData name="Ben Karabinus" userId="7a2e0317-945d-4b4e-8bc0-1955f9cd2783" providerId="ADAL" clId="{5B085206-EB90-824D-B4B4-1C533F4564AB}" dt="2021-11-15T01:34:05.164" v="3193" actId="1076"/>
          <ac:spMkLst>
            <pc:docMk/>
            <pc:sldMk cId="2160913085" sldId="268"/>
            <ac:spMk id="143" creationId="{6C650B53-2B89-3E4E-89AA-4986F025AE9C}"/>
          </ac:spMkLst>
        </pc:spChg>
        <pc:spChg chg="add mod">
          <ac:chgData name="Ben Karabinus" userId="7a2e0317-945d-4b4e-8bc0-1955f9cd2783" providerId="ADAL" clId="{5B085206-EB90-824D-B4B4-1C533F4564AB}" dt="2021-11-15T01:34:05.164" v="3193" actId="1076"/>
          <ac:spMkLst>
            <pc:docMk/>
            <pc:sldMk cId="2160913085" sldId="268"/>
            <ac:spMk id="144" creationId="{82067309-148B-C94A-B554-684943C83B8D}"/>
          </ac:spMkLst>
        </pc:spChg>
        <pc:spChg chg="add mod">
          <ac:chgData name="Ben Karabinus" userId="7a2e0317-945d-4b4e-8bc0-1955f9cd2783" providerId="ADAL" clId="{5B085206-EB90-824D-B4B4-1C533F4564AB}" dt="2021-11-15T01:34:05.164" v="3193" actId="1076"/>
          <ac:spMkLst>
            <pc:docMk/>
            <pc:sldMk cId="2160913085" sldId="268"/>
            <ac:spMk id="145" creationId="{A7025B90-64C6-CA4B-965D-658A6E346C36}"/>
          </ac:spMkLst>
        </pc:spChg>
        <pc:spChg chg="add mod">
          <ac:chgData name="Ben Karabinus" userId="7a2e0317-945d-4b4e-8bc0-1955f9cd2783" providerId="ADAL" clId="{5B085206-EB90-824D-B4B4-1C533F4564AB}" dt="2021-11-15T01:34:05.164" v="3193" actId="1076"/>
          <ac:spMkLst>
            <pc:docMk/>
            <pc:sldMk cId="2160913085" sldId="268"/>
            <ac:spMk id="146" creationId="{58184161-C5DF-A740-86F7-F829E18311AE}"/>
          </ac:spMkLst>
        </pc:spChg>
        <pc:spChg chg="add del mod">
          <ac:chgData name="Ben Karabinus" userId="7a2e0317-945d-4b4e-8bc0-1955f9cd2783" providerId="ADAL" clId="{5B085206-EB90-824D-B4B4-1C533F4564AB}" dt="2021-11-15T01:34:12.012" v="3195"/>
          <ac:spMkLst>
            <pc:docMk/>
            <pc:sldMk cId="2160913085" sldId="268"/>
            <ac:spMk id="147" creationId="{68284C2F-B164-3F4F-B9CB-E95D2D700CF7}"/>
          </ac:spMkLst>
        </pc:spChg>
        <pc:spChg chg="add del mod">
          <ac:chgData name="Ben Karabinus" userId="7a2e0317-945d-4b4e-8bc0-1955f9cd2783" providerId="ADAL" clId="{5B085206-EB90-824D-B4B4-1C533F4564AB}" dt="2021-11-15T01:34:12.012" v="3195"/>
          <ac:spMkLst>
            <pc:docMk/>
            <pc:sldMk cId="2160913085" sldId="268"/>
            <ac:spMk id="148" creationId="{A6455026-7707-5E4A-A99E-8036D51DCE95}"/>
          </ac:spMkLst>
        </pc:spChg>
        <pc:spChg chg="add del mod">
          <ac:chgData name="Ben Karabinus" userId="7a2e0317-945d-4b4e-8bc0-1955f9cd2783" providerId="ADAL" clId="{5B085206-EB90-824D-B4B4-1C533F4564AB}" dt="2021-11-15T01:34:12.012" v="3195"/>
          <ac:spMkLst>
            <pc:docMk/>
            <pc:sldMk cId="2160913085" sldId="268"/>
            <ac:spMk id="149" creationId="{7C0CA854-2A4F-E84E-83DE-1AA13F3A8CA3}"/>
          </ac:spMkLst>
        </pc:spChg>
        <pc:spChg chg="add del mod">
          <ac:chgData name="Ben Karabinus" userId="7a2e0317-945d-4b4e-8bc0-1955f9cd2783" providerId="ADAL" clId="{5B085206-EB90-824D-B4B4-1C533F4564AB}" dt="2021-11-15T01:34:12.012" v="3195"/>
          <ac:spMkLst>
            <pc:docMk/>
            <pc:sldMk cId="2160913085" sldId="268"/>
            <ac:spMk id="150" creationId="{6CBA7D3C-30F3-0741-95B6-793F6A1424F0}"/>
          </ac:spMkLst>
        </pc:spChg>
        <pc:spChg chg="add del mod">
          <ac:chgData name="Ben Karabinus" userId="7a2e0317-945d-4b4e-8bc0-1955f9cd2783" providerId="ADAL" clId="{5B085206-EB90-824D-B4B4-1C533F4564AB}" dt="2021-11-15T01:34:12.012" v="3195"/>
          <ac:spMkLst>
            <pc:docMk/>
            <pc:sldMk cId="2160913085" sldId="268"/>
            <ac:spMk id="151" creationId="{8326DC30-DF06-D648-B84E-A3D7F1EDBBF0}"/>
          </ac:spMkLst>
        </pc:spChg>
        <pc:spChg chg="add del mod">
          <ac:chgData name="Ben Karabinus" userId="7a2e0317-945d-4b4e-8bc0-1955f9cd2783" providerId="ADAL" clId="{5B085206-EB90-824D-B4B4-1C533F4564AB}" dt="2021-11-15T01:34:12.012" v="3195"/>
          <ac:spMkLst>
            <pc:docMk/>
            <pc:sldMk cId="2160913085" sldId="268"/>
            <ac:spMk id="152" creationId="{F36AB1A9-D94C-E749-B2BB-696F699660D3}"/>
          </ac:spMkLst>
        </pc:spChg>
        <pc:spChg chg="add del mod">
          <ac:chgData name="Ben Karabinus" userId="7a2e0317-945d-4b4e-8bc0-1955f9cd2783" providerId="ADAL" clId="{5B085206-EB90-824D-B4B4-1C533F4564AB}" dt="2021-11-15T01:34:12.012" v="3195"/>
          <ac:spMkLst>
            <pc:docMk/>
            <pc:sldMk cId="2160913085" sldId="268"/>
            <ac:spMk id="153" creationId="{12BC0803-3EB7-DF48-B014-04DB016FD505}"/>
          </ac:spMkLst>
        </pc:spChg>
        <pc:spChg chg="add del mod">
          <ac:chgData name="Ben Karabinus" userId="7a2e0317-945d-4b4e-8bc0-1955f9cd2783" providerId="ADAL" clId="{5B085206-EB90-824D-B4B4-1C533F4564AB}" dt="2021-11-15T01:34:12.012" v="3195"/>
          <ac:spMkLst>
            <pc:docMk/>
            <pc:sldMk cId="2160913085" sldId="268"/>
            <ac:spMk id="154" creationId="{4368B61C-04D0-B443-BE51-4F9467FE81FD}"/>
          </ac:spMkLst>
        </pc:spChg>
        <pc:spChg chg="add del mod">
          <ac:chgData name="Ben Karabinus" userId="7a2e0317-945d-4b4e-8bc0-1955f9cd2783" providerId="ADAL" clId="{5B085206-EB90-824D-B4B4-1C533F4564AB}" dt="2021-11-15T01:34:12.012" v="3195"/>
          <ac:spMkLst>
            <pc:docMk/>
            <pc:sldMk cId="2160913085" sldId="268"/>
            <ac:spMk id="155" creationId="{679A503A-9AC4-504F-9D15-48470C1AF919}"/>
          </ac:spMkLst>
        </pc:spChg>
        <pc:spChg chg="add del mod">
          <ac:chgData name="Ben Karabinus" userId="7a2e0317-945d-4b4e-8bc0-1955f9cd2783" providerId="ADAL" clId="{5B085206-EB90-824D-B4B4-1C533F4564AB}" dt="2021-11-15T01:34:12.012" v="3195"/>
          <ac:spMkLst>
            <pc:docMk/>
            <pc:sldMk cId="2160913085" sldId="268"/>
            <ac:spMk id="156" creationId="{5BFCC337-F06D-2846-BD60-A0A4906AF68B}"/>
          </ac:spMkLst>
        </pc:spChg>
        <pc:spChg chg="add del mod">
          <ac:chgData name="Ben Karabinus" userId="7a2e0317-945d-4b4e-8bc0-1955f9cd2783" providerId="ADAL" clId="{5B085206-EB90-824D-B4B4-1C533F4564AB}" dt="2021-11-15T01:34:12.012" v="3195"/>
          <ac:spMkLst>
            <pc:docMk/>
            <pc:sldMk cId="2160913085" sldId="268"/>
            <ac:spMk id="157" creationId="{46CCB7D1-0A2D-214E-AFAC-696F2091A734}"/>
          </ac:spMkLst>
        </pc:spChg>
        <pc:spChg chg="add del mod">
          <ac:chgData name="Ben Karabinus" userId="7a2e0317-945d-4b4e-8bc0-1955f9cd2783" providerId="ADAL" clId="{5B085206-EB90-824D-B4B4-1C533F4564AB}" dt="2021-11-15T01:34:12.012" v="3195"/>
          <ac:spMkLst>
            <pc:docMk/>
            <pc:sldMk cId="2160913085" sldId="268"/>
            <ac:spMk id="158" creationId="{F214FCEC-20B0-AB4D-8964-ABEED14EA06B}"/>
          </ac:spMkLst>
        </pc:spChg>
        <pc:spChg chg="add del mod">
          <ac:chgData name="Ben Karabinus" userId="7a2e0317-945d-4b4e-8bc0-1955f9cd2783" providerId="ADAL" clId="{5B085206-EB90-824D-B4B4-1C533F4564AB}" dt="2021-11-15T01:34:12.012" v="3195"/>
          <ac:spMkLst>
            <pc:docMk/>
            <pc:sldMk cId="2160913085" sldId="268"/>
            <ac:spMk id="159" creationId="{467DD30D-11F1-C044-986E-EF2E9D4935ED}"/>
          </ac:spMkLst>
        </pc:spChg>
        <pc:spChg chg="add del mod">
          <ac:chgData name="Ben Karabinus" userId="7a2e0317-945d-4b4e-8bc0-1955f9cd2783" providerId="ADAL" clId="{5B085206-EB90-824D-B4B4-1C533F4564AB}" dt="2021-11-15T01:34:12.012" v="3195"/>
          <ac:spMkLst>
            <pc:docMk/>
            <pc:sldMk cId="2160913085" sldId="268"/>
            <ac:spMk id="160" creationId="{E511445C-DF2D-E345-8199-B9CE217A1A3A}"/>
          </ac:spMkLst>
        </pc:spChg>
        <pc:spChg chg="add del mod">
          <ac:chgData name="Ben Karabinus" userId="7a2e0317-945d-4b4e-8bc0-1955f9cd2783" providerId="ADAL" clId="{5B085206-EB90-824D-B4B4-1C533F4564AB}" dt="2021-11-15T01:34:12.012" v="3195"/>
          <ac:spMkLst>
            <pc:docMk/>
            <pc:sldMk cId="2160913085" sldId="268"/>
            <ac:spMk id="161" creationId="{BE009B89-1350-464A-B539-EB45735444CD}"/>
          </ac:spMkLst>
        </pc:spChg>
        <pc:spChg chg="add del mod">
          <ac:chgData name="Ben Karabinus" userId="7a2e0317-945d-4b4e-8bc0-1955f9cd2783" providerId="ADAL" clId="{5B085206-EB90-824D-B4B4-1C533F4564AB}" dt="2021-11-15T01:34:12.012" v="3195"/>
          <ac:spMkLst>
            <pc:docMk/>
            <pc:sldMk cId="2160913085" sldId="268"/>
            <ac:spMk id="162" creationId="{960E36F5-E856-214F-85E3-0A0D31082219}"/>
          </ac:spMkLst>
        </pc:spChg>
        <pc:spChg chg="add del mod">
          <ac:chgData name="Ben Karabinus" userId="7a2e0317-945d-4b4e-8bc0-1955f9cd2783" providerId="ADAL" clId="{5B085206-EB90-824D-B4B4-1C533F4564AB}" dt="2021-11-15T01:34:12.012" v="3195"/>
          <ac:spMkLst>
            <pc:docMk/>
            <pc:sldMk cId="2160913085" sldId="268"/>
            <ac:spMk id="163" creationId="{04D68851-529D-0B42-B618-32A3091F7F68}"/>
          </ac:spMkLst>
        </pc:spChg>
        <pc:spChg chg="add mod">
          <ac:chgData name="Ben Karabinus" userId="7a2e0317-945d-4b4e-8bc0-1955f9cd2783" providerId="ADAL" clId="{5B085206-EB90-824D-B4B4-1C533F4564AB}" dt="2021-11-15T01:34:23.523" v="3197" actId="1076"/>
          <ac:spMkLst>
            <pc:docMk/>
            <pc:sldMk cId="2160913085" sldId="268"/>
            <ac:spMk id="164" creationId="{DD74AD0C-2FA4-E645-BC37-C022640DAAA1}"/>
          </ac:spMkLst>
        </pc:spChg>
        <pc:spChg chg="add mod">
          <ac:chgData name="Ben Karabinus" userId="7a2e0317-945d-4b4e-8bc0-1955f9cd2783" providerId="ADAL" clId="{5B085206-EB90-824D-B4B4-1C533F4564AB}" dt="2021-11-15T01:44:13.260" v="3293" actId="1076"/>
          <ac:spMkLst>
            <pc:docMk/>
            <pc:sldMk cId="2160913085" sldId="268"/>
            <ac:spMk id="165" creationId="{D9BC8FBC-124E-DA45-94DB-74528FC4D71B}"/>
          </ac:spMkLst>
        </pc:spChg>
        <pc:spChg chg="add mod">
          <ac:chgData name="Ben Karabinus" userId="7a2e0317-945d-4b4e-8bc0-1955f9cd2783" providerId="ADAL" clId="{5B085206-EB90-824D-B4B4-1C533F4564AB}" dt="2021-11-15T01:44:13.260" v="3293" actId="1076"/>
          <ac:spMkLst>
            <pc:docMk/>
            <pc:sldMk cId="2160913085" sldId="268"/>
            <ac:spMk id="168" creationId="{68B86E92-9B41-644C-825E-1D89261FD717}"/>
          </ac:spMkLst>
        </pc:spChg>
        <pc:spChg chg="add mod">
          <ac:chgData name="Ben Karabinus" userId="7a2e0317-945d-4b4e-8bc0-1955f9cd2783" providerId="ADAL" clId="{5B085206-EB90-824D-B4B4-1C533F4564AB}" dt="2021-11-15T01:44:13.260" v="3293" actId="1076"/>
          <ac:spMkLst>
            <pc:docMk/>
            <pc:sldMk cId="2160913085" sldId="268"/>
            <ac:spMk id="169" creationId="{EFC7A72F-9322-D84C-ABDE-6D94781024D5}"/>
          </ac:spMkLst>
        </pc:spChg>
        <pc:spChg chg="add mod">
          <ac:chgData name="Ben Karabinus" userId="7a2e0317-945d-4b4e-8bc0-1955f9cd2783" providerId="ADAL" clId="{5B085206-EB90-824D-B4B4-1C533F4564AB}" dt="2021-11-15T01:44:13.260" v="3293" actId="1076"/>
          <ac:spMkLst>
            <pc:docMk/>
            <pc:sldMk cId="2160913085" sldId="268"/>
            <ac:spMk id="170" creationId="{4928334E-755B-2D4E-A241-E3BC6F19A6D0}"/>
          </ac:spMkLst>
        </pc:spChg>
        <pc:spChg chg="add mod">
          <ac:chgData name="Ben Karabinus" userId="7a2e0317-945d-4b4e-8bc0-1955f9cd2783" providerId="ADAL" clId="{5B085206-EB90-824D-B4B4-1C533F4564AB}" dt="2021-11-15T01:44:13.260" v="3293" actId="1076"/>
          <ac:spMkLst>
            <pc:docMk/>
            <pc:sldMk cId="2160913085" sldId="268"/>
            <ac:spMk id="171" creationId="{A69BDBFC-DC74-4944-9406-9A3A97C7107E}"/>
          </ac:spMkLst>
        </pc:spChg>
        <pc:spChg chg="add mod">
          <ac:chgData name="Ben Karabinus" userId="7a2e0317-945d-4b4e-8bc0-1955f9cd2783" providerId="ADAL" clId="{5B085206-EB90-824D-B4B4-1C533F4564AB}" dt="2021-11-15T01:44:13.260" v="3293" actId="1076"/>
          <ac:spMkLst>
            <pc:docMk/>
            <pc:sldMk cId="2160913085" sldId="268"/>
            <ac:spMk id="172" creationId="{EB667A12-C0BD-5A44-BAE9-7B5C0C0C3698}"/>
          </ac:spMkLst>
        </pc:spChg>
        <pc:spChg chg="add mod">
          <ac:chgData name="Ben Karabinus" userId="7a2e0317-945d-4b4e-8bc0-1955f9cd2783" providerId="ADAL" clId="{5B085206-EB90-824D-B4B4-1C533F4564AB}" dt="2021-11-15T01:44:13.260" v="3293" actId="1076"/>
          <ac:spMkLst>
            <pc:docMk/>
            <pc:sldMk cId="2160913085" sldId="268"/>
            <ac:spMk id="173" creationId="{CD170401-952D-5B4F-93A8-FF263D03C602}"/>
          </ac:spMkLst>
        </pc:spChg>
        <pc:spChg chg="add mod">
          <ac:chgData name="Ben Karabinus" userId="7a2e0317-945d-4b4e-8bc0-1955f9cd2783" providerId="ADAL" clId="{5B085206-EB90-824D-B4B4-1C533F4564AB}" dt="2021-11-15T01:44:13.260" v="3293" actId="1076"/>
          <ac:spMkLst>
            <pc:docMk/>
            <pc:sldMk cId="2160913085" sldId="268"/>
            <ac:spMk id="174" creationId="{B3C15A20-EF9F-5940-BA0B-696E0E3A91C2}"/>
          </ac:spMkLst>
        </pc:spChg>
        <pc:spChg chg="add mod">
          <ac:chgData name="Ben Karabinus" userId="7a2e0317-945d-4b4e-8bc0-1955f9cd2783" providerId="ADAL" clId="{5B085206-EB90-824D-B4B4-1C533F4564AB}" dt="2021-11-16T02:38:40.581" v="4728" actId="207"/>
          <ac:spMkLst>
            <pc:docMk/>
            <pc:sldMk cId="2160913085" sldId="268"/>
            <ac:spMk id="175" creationId="{C36B3738-9C98-CA44-BCD8-2B721B082D23}"/>
          </ac:spMkLst>
        </pc:spChg>
        <pc:spChg chg="add mod">
          <ac:chgData name="Ben Karabinus" userId="7a2e0317-945d-4b4e-8bc0-1955f9cd2783" providerId="ADAL" clId="{5B085206-EB90-824D-B4B4-1C533F4564AB}" dt="2021-11-16T02:38:57.064" v="4731" actId="207"/>
          <ac:spMkLst>
            <pc:docMk/>
            <pc:sldMk cId="2160913085" sldId="268"/>
            <ac:spMk id="176" creationId="{C2D4E61E-D44C-6745-BF27-41BC92EBE11D}"/>
          </ac:spMkLst>
        </pc:spChg>
        <pc:spChg chg="add mod">
          <ac:chgData name="Ben Karabinus" userId="7a2e0317-945d-4b4e-8bc0-1955f9cd2783" providerId="ADAL" clId="{5B085206-EB90-824D-B4B4-1C533F4564AB}" dt="2021-11-15T01:44:13.260" v="3293" actId="1076"/>
          <ac:spMkLst>
            <pc:docMk/>
            <pc:sldMk cId="2160913085" sldId="268"/>
            <ac:spMk id="177" creationId="{338E611A-EF1F-4E46-998E-DBDC1CAB7540}"/>
          </ac:spMkLst>
        </pc:spChg>
        <pc:spChg chg="add mod">
          <ac:chgData name="Ben Karabinus" userId="7a2e0317-945d-4b4e-8bc0-1955f9cd2783" providerId="ADAL" clId="{5B085206-EB90-824D-B4B4-1C533F4564AB}" dt="2021-11-15T01:44:13.260" v="3293" actId="1076"/>
          <ac:spMkLst>
            <pc:docMk/>
            <pc:sldMk cId="2160913085" sldId="268"/>
            <ac:spMk id="178" creationId="{548A3320-53DF-0A45-BC30-03F37CA5D978}"/>
          </ac:spMkLst>
        </pc:spChg>
        <pc:spChg chg="add mod">
          <ac:chgData name="Ben Karabinus" userId="7a2e0317-945d-4b4e-8bc0-1955f9cd2783" providerId="ADAL" clId="{5B085206-EB90-824D-B4B4-1C533F4564AB}" dt="2021-11-16T02:38:50.454" v="4730" actId="207"/>
          <ac:spMkLst>
            <pc:docMk/>
            <pc:sldMk cId="2160913085" sldId="268"/>
            <ac:spMk id="179" creationId="{34E2C645-47E8-4C4D-9E9F-6D356C0F5FC4}"/>
          </ac:spMkLst>
        </pc:spChg>
        <pc:spChg chg="add mod">
          <ac:chgData name="Ben Karabinus" userId="7a2e0317-945d-4b4e-8bc0-1955f9cd2783" providerId="ADAL" clId="{5B085206-EB90-824D-B4B4-1C533F4564AB}" dt="2021-11-15T01:44:13.260" v="3293" actId="1076"/>
          <ac:spMkLst>
            <pc:docMk/>
            <pc:sldMk cId="2160913085" sldId="268"/>
            <ac:spMk id="180" creationId="{7BBB3099-304D-DD49-A86E-5A4F4EAB97AD}"/>
          </ac:spMkLst>
        </pc:spChg>
        <pc:spChg chg="add mod">
          <ac:chgData name="Ben Karabinus" userId="7a2e0317-945d-4b4e-8bc0-1955f9cd2783" providerId="ADAL" clId="{5B085206-EB90-824D-B4B4-1C533F4564AB}" dt="2021-11-15T01:44:13.260" v="3293" actId="1076"/>
          <ac:spMkLst>
            <pc:docMk/>
            <pc:sldMk cId="2160913085" sldId="268"/>
            <ac:spMk id="181" creationId="{E02F6BC9-EF92-C344-9FA2-767E7E07D6FC}"/>
          </ac:spMkLst>
        </pc:spChg>
        <pc:spChg chg="add mod">
          <ac:chgData name="Ben Karabinus" userId="7a2e0317-945d-4b4e-8bc0-1955f9cd2783" providerId="ADAL" clId="{5B085206-EB90-824D-B4B4-1C533F4564AB}" dt="2021-11-15T01:44:13.260" v="3293" actId="1076"/>
          <ac:spMkLst>
            <pc:docMk/>
            <pc:sldMk cId="2160913085" sldId="268"/>
            <ac:spMk id="182" creationId="{4D80C5AB-A500-AE45-99CA-9AF4FC9AB72E}"/>
          </ac:spMkLst>
        </pc:spChg>
        <pc:spChg chg="add mod">
          <ac:chgData name="Ben Karabinus" userId="7a2e0317-945d-4b4e-8bc0-1955f9cd2783" providerId="ADAL" clId="{5B085206-EB90-824D-B4B4-1C533F4564AB}" dt="2021-11-15T01:44:13.260" v="3293" actId="1076"/>
          <ac:spMkLst>
            <pc:docMk/>
            <pc:sldMk cId="2160913085" sldId="268"/>
            <ac:spMk id="183" creationId="{7690E1A2-DDC4-004B-BE65-6313A5F70FEE}"/>
          </ac:spMkLst>
        </pc:spChg>
        <pc:spChg chg="add mod">
          <ac:chgData name="Ben Karabinus" userId="7a2e0317-945d-4b4e-8bc0-1955f9cd2783" providerId="ADAL" clId="{5B085206-EB90-824D-B4B4-1C533F4564AB}" dt="2021-11-16T02:38:45.556" v="4729" actId="207"/>
          <ac:spMkLst>
            <pc:docMk/>
            <pc:sldMk cId="2160913085" sldId="268"/>
            <ac:spMk id="184" creationId="{C9AD573C-BDA4-3045-9365-6CF4299303CC}"/>
          </ac:spMkLst>
        </pc:spChg>
        <pc:spChg chg="add mod">
          <ac:chgData name="Ben Karabinus" userId="7a2e0317-945d-4b4e-8bc0-1955f9cd2783" providerId="ADAL" clId="{5B085206-EB90-824D-B4B4-1C533F4564AB}" dt="2021-11-16T02:39:02.178" v="4732" actId="207"/>
          <ac:spMkLst>
            <pc:docMk/>
            <pc:sldMk cId="2160913085" sldId="268"/>
            <ac:spMk id="185" creationId="{76C2404E-5018-7740-A93E-3EC857332B27}"/>
          </ac:spMkLst>
        </pc:spChg>
        <pc:spChg chg="add mod">
          <ac:chgData name="Ben Karabinus" userId="7a2e0317-945d-4b4e-8bc0-1955f9cd2783" providerId="ADAL" clId="{5B085206-EB90-824D-B4B4-1C533F4564AB}" dt="2021-11-15T01:44:13.260" v="3293" actId="1076"/>
          <ac:spMkLst>
            <pc:docMk/>
            <pc:sldMk cId="2160913085" sldId="268"/>
            <ac:spMk id="186" creationId="{79CA3A38-50E4-CD47-9454-1701647BA0CD}"/>
          </ac:spMkLst>
        </pc:spChg>
        <pc:spChg chg="add mod">
          <ac:chgData name="Ben Karabinus" userId="7a2e0317-945d-4b4e-8bc0-1955f9cd2783" providerId="ADAL" clId="{5B085206-EB90-824D-B4B4-1C533F4564AB}" dt="2021-11-15T01:44:13.260" v="3293" actId="1076"/>
          <ac:spMkLst>
            <pc:docMk/>
            <pc:sldMk cId="2160913085" sldId="268"/>
            <ac:spMk id="187" creationId="{3CFFFFBD-5D1F-D94C-8F47-63C7EE7BF82B}"/>
          </ac:spMkLst>
        </pc:spChg>
        <pc:spChg chg="add mod">
          <ac:chgData name="Ben Karabinus" userId="7a2e0317-945d-4b4e-8bc0-1955f9cd2783" providerId="ADAL" clId="{5B085206-EB90-824D-B4B4-1C533F4564AB}" dt="2021-11-15T01:44:20.529" v="3294" actId="1076"/>
          <ac:spMkLst>
            <pc:docMk/>
            <pc:sldMk cId="2160913085" sldId="268"/>
            <ac:spMk id="188" creationId="{A5BFA7C8-4FF9-D54B-84CE-514CE94B7A55}"/>
          </ac:spMkLst>
        </pc:spChg>
        <pc:spChg chg="add mod">
          <ac:chgData name="Ben Karabinus" userId="7a2e0317-945d-4b4e-8bc0-1955f9cd2783" providerId="ADAL" clId="{5B085206-EB90-824D-B4B4-1C533F4564AB}" dt="2021-11-15T01:44:13.260" v="3293" actId="1076"/>
          <ac:spMkLst>
            <pc:docMk/>
            <pc:sldMk cId="2160913085" sldId="268"/>
            <ac:spMk id="189" creationId="{92CBAABC-88B0-A440-8DD9-399DA623356A}"/>
          </ac:spMkLst>
        </pc:spChg>
        <pc:spChg chg="add mod">
          <ac:chgData name="Ben Karabinus" userId="7a2e0317-945d-4b4e-8bc0-1955f9cd2783" providerId="ADAL" clId="{5B085206-EB90-824D-B4B4-1C533F4564AB}" dt="2021-11-15T01:44:13.260" v="3293" actId="1076"/>
          <ac:spMkLst>
            <pc:docMk/>
            <pc:sldMk cId="2160913085" sldId="268"/>
            <ac:spMk id="190" creationId="{C903ECF0-6FC1-5542-B89B-036BF86655EC}"/>
          </ac:spMkLst>
        </pc:spChg>
        <pc:spChg chg="add mod">
          <ac:chgData name="Ben Karabinus" userId="7a2e0317-945d-4b4e-8bc0-1955f9cd2783" providerId="ADAL" clId="{5B085206-EB90-824D-B4B4-1C533F4564AB}" dt="2021-11-15T01:44:13.260" v="3293" actId="1076"/>
          <ac:spMkLst>
            <pc:docMk/>
            <pc:sldMk cId="2160913085" sldId="268"/>
            <ac:spMk id="191" creationId="{027D60D4-8099-ED49-BB3D-CD1A72B694A1}"/>
          </ac:spMkLst>
        </pc:spChg>
        <pc:spChg chg="add mod">
          <ac:chgData name="Ben Karabinus" userId="7a2e0317-945d-4b4e-8bc0-1955f9cd2783" providerId="ADAL" clId="{5B085206-EB90-824D-B4B4-1C533F4564AB}" dt="2021-11-15T01:44:13.260" v="3293" actId="1076"/>
          <ac:spMkLst>
            <pc:docMk/>
            <pc:sldMk cId="2160913085" sldId="268"/>
            <ac:spMk id="194" creationId="{E2737B9B-C700-F947-BD6B-58F7939AD97A}"/>
          </ac:spMkLst>
        </pc:spChg>
        <pc:spChg chg="add mod">
          <ac:chgData name="Ben Karabinus" userId="7a2e0317-945d-4b4e-8bc0-1955f9cd2783" providerId="ADAL" clId="{5B085206-EB90-824D-B4B4-1C533F4564AB}" dt="2021-11-15T01:44:13.260" v="3293" actId="1076"/>
          <ac:spMkLst>
            <pc:docMk/>
            <pc:sldMk cId="2160913085" sldId="268"/>
            <ac:spMk id="195" creationId="{3EAE2AFA-BF43-A94F-A008-F9C8004FA8B6}"/>
          </ac:spMkLst>
        </pc:spChg>
        <pc:spChg chg="add mod">
          <ac:chgData name="Ben Karabinus" userId="7a2e0317-945d-4b4e-8bc0-1955f9cd2783" providerId="ADAL" clId="{5B085206-EB90-824D-B4B4-1C533F4564AB}" dt="2021-11-15T01:44:13.260" v="3293" actId="1076"/>
          <ac:spMkLst>
            <pc:docMk/>
            <pc:sldMk cId="2160913085" sldId="268"/>
            <ac:spMk id="196" creationId="{B0192BAF-B46E-6440-8F92-6F610A96D04F}"/>
          </ac:spMkLst>
        </pc:spChg>
        <pc:spChg chg="add mod">
          <ac:chgData name="Ben Karabinus" userId="7a2e0317-945d-4b4e-8bc0-1955f9cd2783" providerId="ADAL" clId="{5B085206-EB90-824D-B4B4-1C533F4564AB}" dt="2021-11-15T01:44:13.260" v="3293" actId="1076"/>
          <ac:spMkLst>
            <pc:docMk/>
            <pc:sldMk cId="2160913085" sldId="268"/>
            <ac:spMk id="197" creationId="{449D4CF2-38BE-F445-A2E1-44377DDBE49F}"/>
          </ac:spMkLst>
        </pc:spChg>
        <pc:spChg chg="add mod">
          <ac:chgData name="Ben Karabinus" userId="7a2e0317-945d-4b4e-8bc0-1955f9cd2783" providerId="ADAL" clId="{5B085206-EB90-824D-B4B4-1C533F4564AB}" dt="2021-11-15T01:44:13.260" v="3293" actId="1076"/>
          <ac:spMkLst>
            <pc:docMk/>
            <pc:sldMk cId="2160913085" sldId="268"/>
            <ac:spMk id="198" creationId="{AF67AFAE-210C-734F-A37C-1DFFE5180EEE}"/>
          </ac:spMkLst>
        </pc:spChg>
        <pc:spChg chg="add mod">
          <ac:chgData name="Ben Karabinus" userId="7a2e0317-945d-4b4e-8bc0-1955f9cd2783" providerId="ADAL" clId="{5B085206-EB90-824D-B4B4-1C533F4564AB}" dt="2021-11-15T01:44:13.260" v="3293" actId="1076"/>
          <ac:spMkLst>
            <pc:docMk/>
            <pc:sldMk cId="2160913085" sldId="268"/>
            <ac:spMk id="199" creationId="{95FF67FB-558A-8E40-80D5-8E754C50F99E}"/>
          </ac:spMkLst>
        </pc:spChg>
        <pc:spChg chg="add mod">
          <ac:chgData name="Ben Karabinus" userId="7a2e0317-945d-4b4e-8bc0-1955f9cd2783" providerId="ADAL" clId="{5B085206-EB90-824D-B4B4-1C533F4564AB}" dt="2021-11-15T01:44:13.260" v="3293" actId="1076"/>
          <ac:spMkLst>
            <pc:docMk/>
            <pc:sldMk cId="2160913085" sldId="268"/>
            <ac:spMk id="200" creationId="{B87664C6-250E-3A4F-91FD-DCC0CB1A5A64}"/>
          </ac:spMkLst>
        </pc:spChg>
        <pc:spChg chg="add mod">
          <ac:chgData name="Ben Karabinus" userId="7a2e0317-945d-4b4e-8bc0-1955f9cd2783" providerId="ADAL" clId="{5B085206-EB90-824D-B4B4-1C533F4564AB}" dt="2021-11-15T01:44:13.260" v="3293" actId="1076"/>
          <ac:spMkLst>
            <pc:docMk/>
            <pc:sldMk cId="2160913085" sldId="268"/>
            <ac:spMk id="201" creationId="{DD619EFE-6246-DE4E-ACF5-C211C9A41EAB}"/>
          </ac:spMkLst>
        </pc:spChg>
        <pc:spChg chg="add mod">
          <ac:chgData name="Ben Karabinus" userId="7a2e0317-945d-4b4e-8bc0-1955f9cd2783" providerId="ADAL" clId="{5B085206-EB90-824D-B4B4-1C533F4564AB}" dt="2021-11-15T01:44:13.260" v="3293" actId="1076"/>
          <ac:spMkLst>
            <pc:docMk/>
            <pc:sldMk cId="2160913085" sldId="268"/>
            <ac:spMk id="202" creationId="{13373471-20C8-FB49-9A69-82777C4CB9A4}"/>
          </ac:spMkLst>
        </pc:spChg>
        <pc:spChg chg="add del mod">
          <ac:chgData name="Ben Karabinus" userId="7a2e0317-945d-4b4e-8bc0-1955f9cd2783" providerId="ADAL" clId="{5B085206-EB90-824D-B4B4-1C533F4564AB}" dt="2021-11-15T01:40:12.782" v="3231" actId="478"/>
          <ac:spMkLst>
            <pc:docMk/>
            <pc:sldMk cId="2160913085" sldId="268"/>
            <ac:spMk id="203" creationId="{03192200-8007-0D4D-AC83-2EE92B3B4B27}"/>
          </ac:spMkLst>
        </pc:spChg>
        <pc:spChg chg="add del mod">
          <ac:chgData name="Ben Karabinus" userId="7a2e0317-945d-4b4e-8bc0-1955f9cd2783" providerId="ADAL" clId="{5B085206-EB90-824D-B4B4-1C533F4564AB}" dt="2021-11-15T01:41:59.296" v="3262" actId="478"/>
          <ac:spMkLst>
            <pc:docMk/>
            <pc:sldMk cId="2160913085" sldId="268"/>
            <ac:spMk id="204" creationId="{5F549A5B-0C71-1C43-B5FE-9DDF48D43860}"/>
          </ac:spMkLst>
        </pc:spChg>
        <pc:spChg chg="add mod">
          <ac:chgData name="Ben Karabinus" userId="7a2e0317-945d-4b4e-8bc0-1955f9cd2783" providerId="ADAL" clId="{5B085206-EB90-824D-B4B4-1C533F4564AB}" dt="2021-11-15T01:44:13.260" v="3293" actId="1076"/>
          <ac:spMkLst>
            <pc:docMk/>
            <pc:sldMk cId="2160913085" sldId="268"/>
            <ac:spMk id="205" creationId="{5E778A42-590B-1345-84CE-2A69D7BD7068}"/>
          </ac:spMkLst>
        </pc:spChg>
        <pc:spChg chg="add mod">
          <ac:chgData name="Ben Karabinus" userId="7a2e0317-945d-4b4e-8bc0-1955f9cd2783" providerId="ADAL" clId="{5B085206-EB90-824D-B4B4-1C533F4564AB}" dt="2021-11-15T01:44:13.260" v="3293" actId="1076"/>
          <ac:spMkLst>
            <pc:docMk/>
            <pc:sldMk cId="2160913085" sldId="268"/>
            <ac:spMk id="206" creationId="{668EC1B5-7C07-C34A-AD30-BE8B2DC6F4A8}"/>
          </ac:spMkLst>
        </pc:spChg>
        <pc:cxnChg chg="add mod">
          <ac:chgData name="Ben Karabinus" userId="7a2e0317-945d-4b4e-8bc0-1955f9cd2783" providerId="ADAL" clId="{5B085206-EB90-824D-B4B4-1C533F4564AB}" dt="2021-11-15T01:43:57.654" v="3292" actId="692"/>
          <ac:cxnSpMkLst>
            <pc:docMk/>
            <pc:sldMk cId="2160913085" sldId="268"/>
            <ac:cxnSpMk id="8" creationId="{A93B88B1-18E5-0C46-B26B-AD4157A66013}"/>
          </ac:cxnSpMkLst>
        </pc:cxnChg>
        <pc:cxnChg chg="del">
          <ac:chgData name="Ben Karabinus" userId="7a2e0317-945d-4b4e-8bc0-1955f9cd2783" providerId="ADAL" clId="{5B085206-EB90-824D-B4B4-1C533F4564AB}" dt="2021-11-15T01:24:48.614" v="3082" actId="478"/>
          <ac:cxnSpMkLst>
            <pc:docMk/>
            <pc:sldMk cId="2160913085" sldId="268"/>
            <ac:cxnSpMk id="49" creationId="{4CB1A1CB-46F3-F342-ACBE-5F6BA96B400A}"/>
          </ac:cxnSpMkLst>
        </pc:cxnChg>
        <pc:cxnChg chg="add del mod">
          <ac:chgData name="Ben Karabinus" userId="7a2e0317-945d-4b4e-8bc0-1955f9cd2783" providerId="ADAL" clId="{5B085206-EB90-824D-B4B4-1C533F4564AB}" dt="2021-11-15T01:23:30.767" v="3074"/>
          <ac:cxnSpMkLst>
            <pc:docMk/>
            <pc:sldMk cId="2160913085" sldId="268"/>
            <ac:cxnSpMk id="51" creationId="{B18AD2FE-22FE-2443-9B61-D8D0C08833C6}"/>
          </ac:cxnSpMkLst>
        </pc:cxnChg>
        <pc:cxnChg chg="add del mod">
          <ac:chgData name="Ben Karabinus" userId="7a2e0317-945d-4b4e-8bc0-1955f9cd2783" providerId="ADAL" clId="{5B085206-EB90-824D-B4B4-1C533F4564AB}" dt="2021-11-15T01:23:30.767" v="3074"/>
          <ac:cxnSpMkLst>
            <pc:docMk/>
            <pc:sldMk cId="2160913085" sldId="268"/>
            <ac:cxnSpMk id="52" creationId="{6D76EFC5-3162-F542-B2B9-59826980C56D}"/>
          </ac:cxnSpMkLst>
        </pc:cxnChg>
        <pc:cxnChg chg="del">
          <ac:chgData name="Ben Karabinus" userId="7a2e0317-945d-4b4e-8bc0-1955f9cd2783" providerId="ADAL" clId="{5B085206-EB90-824D-B4B4-1C533F4564AB}" dt="2021-11-15T01:24:48.614" v="3082" actId="478"/>
          <ac:cxnSpMkLst>
            <pc:docMk/>
            <pc:sldMk cId="2160913085" sldId="268"/>
            <ac:cxnSpMk id="53" creationId="{0D862298-6D7F-A040-B119-6F8AB695DF3B}"/>
          </ac:cxnSpMkLst>
        </pc:cxnChg>
        <pc:cxnChg chg="add mod">
          <ac:chgData name="Ben Karabinus" userId="7a2e0317-945d-4b4e-8bc0-1955f9cd2783" providerId="ADAL" clId="{5B085206-EB90-824D-B4B4-1C533F4564AB}" dt="2021-11-15T01:33:47.809" v="3191" actId="1076"/>
          <ac:cxnSpMkLst>
            <pc:docMk/>
            <pc:sldMk cId="2160913085" sldId="268"/>
            <ac:cxnSpMk id="58" creationId="{5447B1E7-EC53-8248-9613-A758B5FBDCC0}"/>
          </ac:cxnSpMkLst>
        </pc:cxnChg>
        <pc:cxnChg chg="del mod">
          <ac:chgData name="Ben Karabinus" userId="7a2e0317-945d-4b4e-8bc0-1955f9cd2783" providerId="ADAL" clId="{5B085206-EB90-824D-B4B4-1C533F4564AB}" dt="2021-11-15T01:24:48.614" v="3082" actId="478"/>
          <ac:cxnSpMkLst>
            <pc:docMk/>
            <pc:sldMk cId="2160913085" sldId="268"/>
            <ac:cxnSpMk id="62" creationId="{DABC2922-EACB-A04C-9C5E-AF7E295740A0}"/>
          </ac:cxnSpMkLst>
        </pc:cxnChg>
        <pc:cxnChg chg="del mod">
          <ac:chgData name="Ben Karabinus" userId="7a2e0317-945d-4b4e-8bc0-1955f9cd2783" providerId="ADAL" clId="{5B085206-EB90-824D-B4B4-1C533F4564AB}" dt="2021-11-15T01:24:48.614" v="3082" actId="478"/>
          <ac:cxnSpMkLst>
            <pc:docMk/>
            <pc:sldMk cId="2160913085" sldId="268"/>
            <ac:cxnSpMk id="63" creationId="{1630B8BD-227F-9546-A4A5-A81BA29A733E}"/>
          </ac:cxnSpMkLst>
        </pc:cxnChg>
        <pc:cxnChg chg="del">
          <ac:chgData name="Ben Karabinus" userId="7a2e0317-945d-4b4e-8bc0-1955f9cd2783" providerId="ADAL" clId="{5B085206-EB90-824D-B4B4-1C533F4564AB}" dt="2021-11-15T01:24:48.614" v="3082" actId="478"/>
          <ac:cxnSpMkLst>
            <pc:docMk/>
            <pc:sldMk cId="2160913085" sldId="268"/>
            <ac:cxnSpMk id="67" creationId="{64AB469F-0BEE-974F-86E9-6C4CD901FC35}"/>
          </ac:cxnSpMkLst>
        </pc:cxnChg>
        <pc:cxnChg chg="del">
          <ac:chgData name="Ben Karabinus" userId="7a2e0317-945d-4b4e-8bc0-1955f9cd2783" providerId="ADAL" clId="{5B085206-EB90-824D-B4B4-1C533F4564AB}" dt="2021-11-15T01:24:48.614" v="3082" actId="478"/>
          <ac:cxnSpMkLst>
            <pc:docMk/>
            <pc:sldMk cId="2160913085" sldId="268"/>
            <ac:cxnSpMk id="68" creationId="{98A0F2E9-CD6F-0D48-9D31-6F5C54F0D5CA}"/>
          </ac:cxnSpMkLst>
        </pc:cxnChg>
        <pc:cxnChg chg="add mod">
          <ac:chgData name="Ben Karabinus" userId="7a2e0317-945d-4b4e-8bc0-1955f9cd2783" providerId="ADAL" clId="{5B085206-EB90-824D-B4B4-1C533F4564AB}" dt="2021-11-15T01:33:47.809" v="3191" actId="1076"/>
          <ac:cxnSpMkLst>
            <pc:docMk/>
            <pc:sldMk cId="2160913085" sldId="268"/>
            <ac:cxnSpMk id="74" creationId="{B432D4EC-E2F4-D54A-904D-1C0EB4963957}"/>
          </ac:cxnSpMkLst>
        </pc:cxnChg>
        <pc:cxnChg chg="add mod">
          <ac:chgData name="Ben Karabinus" userId="7a2e0317-945d-4b4e-8bc0-1955f9cd2783" providerId="ADAL" clId="{5B085206-EB90-824D-B4B4-1C533F4564AB}" dt="2021-11-15T01:33:47.809" v="3191" actId="1076"/>
          <ac:cxnSpMkLst>
            <pc:docMk/>
            <pc:sldMk cId="2160913085" sldId="268"/>
            <ac:cxnSpMk id="121" creationId="{0FE02533-80A7-4B4B-BDA6-AB2D8EEE1622}"/>
          </ac:cxnSpMkLst>
        </pc:cxnChg>
        <pc:cxnChg chg="add mod">
          <ac:chgData name="Ben Karabinus" userId="7a2e0317-945d-4b4e-8bc0-1955f9cd2783" providerId="ADAL" clId="{5B085206-EB90-824D-B4B4-1C533F4564AB}" dt="2021-11-15T01:33:47.809" v="3191" actId="1076"/>
          <ac:cxnSpMkLst>
            <pc:docMk/>
            <pc:sldMk cId="2160913085" sldId="268"/>
            <ac:cxnSpMk id="122" creationId="{BAF15F5A-3E28-F644-A3FC-A5A8F49CFB24}"/>
          </ac:cxnSpMkLst>
        </pc:cxnChg>
        <pc:cxnChg chg="add mod">
          <ac:chgData name="Ben Karabinus" userId="7a2e0317-945d-4b4e-8bc0-1955f9cd2783" providerId="ADAL" clId="{5B085206-EB90-824D-B4B4-1C533F4564AB}" dt="2021-11-15T01:44:13.260" v="3293" actId="1076"/>
          <ac:cxnSpMkLst>
            <pc:docMk/>
            <pc:sldMk cId="2160913085" sldId="268"/>
            <ac:cxnSpMk id="166" creationId="{2F4D2255-8A25-BD42-84D6-87FB98FDDC31}"/>
          </ac:cxnSpMkLst>
        </pc:cxnChg>
        <pc:cxnChg chg="add mod">
          <ac:chgData name="Ben Karabinus" userId="7a2e0317-945d-4b4e-8bc0-1955f9cd2783" providerId="ADAL" clId="{5B085206-EB90-824D-B4B4-1C533F4564AB}" dt="2021-11-15T01:44:13.260" v="3293" actId="1076"/>
          <ac:cxnSpMkLst>
            <pc:docMk/>
            <pc:sldMk cId="2160913085" sldId="268"/>
            <ac:cxnSpMk id="167" creationId="{58746C73-7E76-E24A-A439-4178865993CC}"/>
          </ac:cxnSpMkLst>
        </pc:cxnChg>
        <pc:cxnChg chg="add mod">
          <ac:chgData name="Ben Karabinus" userId="7a2e0317-945d-4b4e-8bc0-1955f9cd2783" providerId="ADAL" clId="{5B085206-EB90-824D-B4B4-1C533F4564AB}" dt="2021-11-15T01:44:13.260" v="3293" actId="1076"/>
          <ac:cxnSpMkLst>
            <pc:docMk/>
            <pc:sldMk cId="2160913085" sldId="268"/>
            <ac:cxnSpMk id="192" creationId="{6496E844-91EC-7746-9619-AF0B0257E395}"/>
          </ac:cxnSpMkLst>
        </pc:cxnChg>
        <pc:cxnChg chg="add mod">
          <ac:chgData name="Ben Karabinus" userId="7a2e0317-945d-4b4e-8bc0-1955f9cd2783" providerId="ADAL" clId="{5B085206-EB90-824D-B4B4-1C533F4564AB}" dt="2021-11-15T01:44:13.260" v="3293" actId="1076"/>
          <ac:cxnSpMkLst>
            <pc:docMk/>
            <pc:sldMk cId="2160913085" sldId="268"/>
            <ac:cxnSpMk id="193" creationId="{48ACED52-2F81-D748-B5B2-E71B89513DE3}"/>
          </ac:cxnSpMkLst>
        </pc:cxnChg>
      </pc:sldChg>
      <pc:sldChg chg="addSp delSp modSp add del mod ord">
        <pc:chgData name="Ben Karabinus" userId="7a2e0317-945d-4b4e-8bc0-1955f9cd2783" providerId="ADAL" clId="{5B085206-EB90-824D-B4B4-1C533F4564AB}" dt="2021-11-17T23:28:54.217" v="9172" actId="2696"/>
        <pc:sldMkLst>
          <pc:docMk/>
          <pc:sldMk cId="2399244695" sldId="269"/>
        </pc:sldMkLst>
        <pc:spChg chg="mod">
          <ac:chgData name="Ben Karabinus" userId="7a2e0317-945d-4b4e-8bc0-1955f9cd2783" providerId="ADAL" clId="{5B085206-EB90-824D-B4B4-1C533F4564AB}" dt="2021-11-15T01:56:02.716" v="3365" actId="20577"/>
          <ac:spMkLst>
            <pc:docMk/>
            <pc:sldMk cId="2399244695" sldId="269"/>
            <ac:spMk id="2" creationId="{00644173-5A37-9844-8370-48084D90813A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3" creationId="{2C50F07F-1763-E747-878C-DC473544425F}"/>
          </ac:spMkLst>
        </pc:spChg>
        <pc:spChg chg="add del mod">
          <ac:chgData name="Ben Karabinus" userId="7a2e0317-945d-4b4e-8bc0-1955f9cd2783" providerId="ADAL" clId="{5B085206-EB90-824D-B4B4-1C533F4564AB}" dt="2021-11-17T02:16:13.812" v="7658"/>
          <ac:spMkLst>
            <pc:docMk/>
            <pc:sldMk cId="2399244695" sldId="269"/>
            <ac:spMk id="3" creationId="{85F229AC-FC32-5145-9B50-E8AD2A5D8D4C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4" creationId="{33C2F823-F1AC-B849-B959-5A5367CAA0AC}"/>
          </ac:spMkLst>
        </pc:spChg>
        <pc:spChg chg="add mod">
          <ac:chgData name="Ben Karabinus" userId="7a2e0317-945d-4b4e-8bc0-1955f9cd2783" providerId="ADAL" clId="{5B085206-EB90-824D-B4B4-1C533F4564AB}" dt="2021-11-17T02:58:19.399" v="9025" actId="20577"/>
          <ac:spMkLst>
            <pc:docMk/>
            <pc:sldMk cId="2399244695" sldId="269"/>
            <ac:spMk id="4" creationId="{3AF5A142-E90C-8D4A-9F81-C4E2D6C5BA20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5" creationId="{168C9FA2-910C-DE40-A1C0-5AB64DCC3284}"/>
          </ac:spMkLst>
        </pc:spChg>
        <pc:spChg chg="add mod">
          <ac:chgData name="Ben Karabinus" userId="7a2e0317-945d-4b4e-8bc0-1955f9cd2783" providerId="ADAL" clId="{5B085206-EB90-824D-B4B4-1C533F4564AB}" dt="2021-11-17T02:58:08.281" v="9022" actId="2710"/>
          <ac:spMkLst>
            <pc:docMk/>
            <pc:sldMk cId="2399244695" sldId="269"/>
            <ac:spMk id="5" creationId="{3223249A-1181-0148-91D0-13DAA0E291E9}"/>
          </ac:spMkLst>
        </pc:spChg>
        <pc:spChg chg="add del mod">
          <ac:chgData name="Ben Karabinus" userId="7a2e0317-945d-4b4e-8bc0-1955f9cd2783" providerId="ADAL" clId="{5B085206-EB90-824D-B4B4-1C533F4564AB}" dt="2021-11-15T01:57:07.730" v="3377"/>
          <ac:spMkLst>
            <pc:docMk/>
            <pc:sldMk cId="2399244695" sldId="269"/>
            <ac:spMk id="9" creationId="{89C08ED0-3828-6E4B-819E-C98C1562ADFC}"/>
          </ac:spMkLst>
        </pc:spChg>
        <pc:spChg chg="del">
          <ac:chgData name="Ben Karabinus" userId="7a2e0317-945d-4b4e-8bc0-1955f9cd2783" providerId="ADAL" clId="{5B085206-EB90-824D-B4B4-1C533F4564AB}" dt="2021-11-15T01:56:18.885" v="3367" actId="478"/>
          <ac:spMkLst>
            <pc:docMk/>
            <pc:sldMk cId="2399244695" sldId="269"/>
            <ac:spMk id="11" creationId="{713C09FF-4841-4F45-89CE-1FF775985C9B}"/>
          </ac:spMkLst>
        </pc:spChg>
        <pc:spChg chg="add del mod">
          <ac:chgData name="Ben Karabinus" userId="7a2e0317-945d-4b4e-8bc0-1955f9cd2783" providerId="ADAL" clId="{5B085206-EB90-824D-B4B4-1C533F4564AB}" dt="2021-11-15T02:04:54.831" v="3417" actId="478"/>
          <ac:spMkLst>
            <pc:docMk/>
            <pc:sldMk cId="2399244695" sldId="269"/>
            <ac:spMk id="15" creationId="{80649A87-EE00-FD4D-8FC4-42FD5B0210BF}"/>
          </ac:spMkLst>
        </pc:spChg>
        <pc:spChg chg="add mod">
          <ac:chgData name="Ben Karabinus" userId="7a2e0317-945d-4b4e-8bc0-1955f9cd2783" providerId="ADAL" clId="{5B085206-EB90-824D-B4B4-1C533F4564AB}" dt="2021-11-17T02:56:13.884" v="8882" actId="1076"/>
          <ac:spMkLst>
            <pc:docMk/>
            <pc:sldMk cId="2399244695" sldId="269"/>
            <ac:spMk id="16" creationId="{000552CD-2078-4546-A14F-931CC9E121C4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20" creationId="{355D4772-C2C8-BF4C-A210-9F7956BD0D25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21" creationId="{1C2B2B71-0B9B-8541-866D-98BB86F72C1D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22" creationId="{BD591993-0B5A-1A42-A244-2DD547758CDD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23" creationId="{81D5D4A4-8C05-FE47-81E0-87365BD5BFD8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24" creationId="{F170BAE4-AEAC-2248-9472-350F31846984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25" creationId="{36D3F1A8-3546-F846-848F-159C938005E4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26" creationId="{72621CC2-3C4C-B242-9F87-15C6E072CC84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27" creationId="{ABD21C5A-F245-804A-97E5-8BF73C5373F7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36" creationId="{A29E389F-FB60-C94D-B19C-9C5EC52A110B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37" creationId="{6E671DE4-891D-2C40-8B72-D6423BB51A82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38" creationId="{DD75BE9A-3D4E-E646-B04A-AEDF95D31034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39" creationId="{49C7723B-D8E2-BC41-A302-F70E15D094A1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40" creationId="{32E15130-E507-FA44-865F-206F4C0D94CF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41" creationId="{C179F29F-1499-4A4F-AE8D-D21B14CB29A5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42" creationId="{5717206B-1626-144C-A22E-0B2EBFBF8865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43" creationId="{EC1D8B8D-3344-B54F-B12E-FA1847D73AC0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44" creationId="{B269162D-C921-1E49-92F6-B43837333CCD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45" creationId="{9E4BF489-DB11-F944-BB3D-FD3EDC34A125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57" creationId="{CC0D3AA5-5370-6643-8453-10B2FF212933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78" creationId="{7DD1866E-3A03-4042-ACBE-2798FFED6823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79" creationId="{B87AF08D-2987-A64B-9ED5-155167DF952F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98" creationId="{30D6F42C-FD4F-E749-ACF6-05759DB370FF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99" creationId="{B573B714-F604-D943-AA41-A55B7DD22633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00" creationId="{905CC1DF-6336-974B-A399-063D2829DF87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01" creationId="{99F09383-2AE5-D341-89CC-A4B4843F4C33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02" creationId="{3F1D587E-28EE-154D-95FC-54F5153A82A5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03" creationId="{23DD196F-7616-094D-A816-0C0D761E4C73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04" creationId="{5D3F7B64-49B5-8D4E-8102-BCFA37F2CCFD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05" creationId="{133BFEA3-0634-3844-AB13-418063CAB6E2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06" creationId="{A1553BDF-8196-1F4C-A7C5-C5E96767B145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07" creationId="{514CF7AB-438D-5B40-B562-A04BF25B8067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08" creationId="{0AD17754-2AA7-6949-BFA4-FF3E728BA9F9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09" creationId="{932B5312-AEF8-764A-885E-1ACD18FFFFA5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10" creationId="{2539178E-A1D2-BB4C-9761-E7C6FB21047C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11" creationId="{2CDCC3AD-DA05-BB47-9786-7EA06CACC0E1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12" creationId="{605361B0-D580-B24B-9768-BA5F96987EA3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13" creationId="{D330A0EF-804E-F347-ADDA-4633AA2158EE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14" creationId="{D7F1793C-B774-2444-A12A-5243E35F305B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15" creationId="{D0AD3107-4434-1345-8285-53795B238080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19" creationId="{B7ACD73C-F6BF-D644-BB07-3D2541A3E112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20" creationId="{D27ADAFA-20FD-564E-A8C9-E229FD66A9EC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23" creationId="{CD7A538A-A1DF-D747-95F9-91B941A83222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24" creationId="{EEA48D92-50A5-7C4B-AF38-34CA74D56D88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25" creationId="{F0D6B88D-5609-4E49-BF05-3C6E1709FB13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26" creationId="{9FFA17BB-79BF-2747-9BB7-D5128E78D2D0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27" creationId="{DEB29561-6132-9A44-A51F-E38A74FEB512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28" creationId="{B63E949A-B759-BB4D-B4E0-01517424F186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29" creationId="{908D85F7-C3BB-B649-95DC-45083B7387F6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30" creationId="{88A97F7B-F835-9A4A-B18D-F3EDA7D288FA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31" creationId="{34D2F4B5-32A4-E145-9ED7-370DABDED14F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32" creationId="{64BD6059-5AAB-604C-B2AB-D0C10F370768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33" creationId="{13C594AC-A26B-2745-979B-E170A5C05CCD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34" creationId="{AEF7ED7E-E777-C14F-809C-3A6CF3827EF8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35" creationId="{C9B3DC76-C240-E44E-990A-5130C645EC6A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36" creationId="{879DD3FD-57F8-4340-83DD-8EB6E7B12C6F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37" creationId="{AA8F309A-5899-084E-B9CA-DEA636761C05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38" creationId="{8811397C-180D-F04C-840F-7F9383BB34C5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39" creationId="{914CCDB3-8537-3B40-915F-250D89DCD13B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40" creationId="{E4CC477B-0D67-CF41-A684-FE7A36265AA0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41" creationId="{5E54B47F-9ADB-8840-AB9E-5C077F406A25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42" creationId="{487293EA-A7A4-B641-9D13-006EBFCD21D8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43" creationId="{6C650B53-2B89-3E4E-89AA-4986F025AE9C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44" creationId="{82067309-148B-C94A-B554-684943C83B8D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45" creationId="{A7025B90-64C6-CA4B-965D-658A6E346C36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46" creationId="{58184161-C5DF-A740-86F7-F829E18311AE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64" creationId="{DD74AD0C-2FA4-E645-BC37-C022640DAAA1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65" creationId="{D9BC8FBC-124E-DA45-94DB-74528FC4D71B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68" creationId="{68B86E92-9B41-644C-825E-1D89261FD717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69" creationId="{EFC7A72F-9322-D84C-ABDE-6D94781024D5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70" creationId="{4928334E-755B-2D4E-A241-E3BC6F19A6D0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71" creationId="{A69BDBFC-DC74-4944-9406-9A3A97C7107E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72" creationId="{EB667A12-C0BD-5A44-BAE9-7B5C0C0C3698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73" creationId="{CD170401-952D-5B4F-93A8-FF263D03C602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74" creationId="{B3C15A20-EF9F-5940-BA0B-696E0E3A91C2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75" creationId="{C36B3738-9C98-CA44-BCD8-2B721B082D23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76" creationId="{C2D4E61E-D44C-6745-BF27-41BC92EBE11D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77" creationId="{338E611A-EF1F-4E46-998E-DBDC1CAB7540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78" creationId="{548A3320-53DF-0A45-BC30-03F37CA5D978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79" creationId="{34E2C645-47E8-4C4D-9E9F-6D356C0F5FC4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80" creationId="{7BBB3099-304D-DD49-A86E-5A4F4EAB97AD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81" creationId="{E02F6BC9-EF92-C344-9FA2-767E7E07D6FC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82" creationId="{4D80C5AB-A500-AE45-99CA-9AF4FC9AB72E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83" creationId="{7690E1A2-DDC4-004B-BE65-6313A5F70FEE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84" creationId="{C9AD573C-BDA4-3045-9365-6CF4299303CC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85" creationId="{76C2404E-5018-7740-A93E-3EC857332B27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86" creationId="{79CA3A38-50E4-CD47-9454-1701647BA0CD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87" creationId="{3CFFFFBD-5D1F-D94C-8F47-63C7EE7BF82B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88" creationId="{A5BFA7C8-4FF9-D54B-84CE-514CE94B7A55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89" creationId="{92CBAABC-88B0-A440-8DD9-399DA623356A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90" creationId="{C903ECF0-6FC1-5542-B89B-036BF86655EC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91" creationId="{027D60D4-8099-ED49-BB3D-CD1A72B694A1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94" creationId="{E2737B9B-C700-F947-BD6B-58F7939AD97A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95" creationId="{3EAE2AFA-BF43-A94F-A008-F9C8004FA8B6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96" creationId="{B0192BAF-B46E-6440-8F92-6F610A96D04F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97" creationId="{449D4CF2-38BE-F445-A2E1-44377DDBE49F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98" creationId="{AF67AFAE-210C-734F-A37C-1DFFE5180EEE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199" creationId="{95FF67FB-558A-8E40-80D5-8E754C50F99E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200" creationId="{B87664C6-250E-3A4F-91FD-DCC0CB1A5A64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201" creationId="{DD619EFE-6246-DE4E-ACF5-C211C9A41EAB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202" creationId="{13373471-20C8-FB49-9A69-82777C4CB9A4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205" creationId="{5E778A42-590B-1345-84CE-2A69D7BD7068}"/>
          </ac:spMkLst>
        </pc:spChg>
        <pc:spChg chg="del">
          <ac:chgData name="Ben Karabinus" userId="7a2e0317-945d-4b4e-8bc0-1955f9cd2783" providerId="ADAL" clId="{5B085206-EB90-824D-B4B4-1C533F4564AB}" dt="2021-11-15T01:56:16.798" v="3366" actId="478"/>
          <ac:spMkLst>
            <pc:docMk/>
            <pc:sldMk cId="2399244695" sldId="269"/>
            <ac:spMk id="206" creationId="{668EC1B5-7C07-C34A-AD30-BE8B2DC6F4A8}"/>
          </ac:spMkLst>
        </pc:spChg>
        <pc:graphicFrameChg chg="add del mod">
          <ac:chgData name="Ben Karabinus" userId="7a2e0317-945d-4b4e-8bc0-1955f9cd2783" providerId="ADAL" clId="{5B085206-EB90-824D-B4B4-1C533F4564AB}" dt="2021-11-15T02:03:03.531" v="3406" actId="478"/>
          <ac:graphicFrameMkLst>
            <pc:docMk/>
            <pc:sldMk cId="2399244695" sldId="269"/>
            <ac:graphicFrameMk id="14" creationId="{08634C06-6E0C-494D-A282-7B95BFA27425}"/>
          </ac:graphicFrameMkLst>
        </pc:graphicFrameChg>
        <pc:picChg chg="add mod">
          <ac:chgData name="Ben Karabinus" userId="7a2e0317-945d-4b4e-8bc0-1955f9cd2783" providerId="ADAL" clId="{5B085206-EB90-824D-B4B4-1C533F4564AB}" dt="2021-11-17T02:27:32.796" v="7877" actId="1076"/>
          <ac:picMkLst>
            <pc:docMk/>
            <pc:sldMk cId="2399244695" sldId="269"/>
            <ac:picMk id="7" creationId="{9A4DA89E-1BA0-6644-95D2-046CB8B7B6F7}"/>
          </ac:picMkLst>
        </pc:picChg>
        <pc:cxnChg chg="del">
          <ac:chgData name="Ben Karabinus" userId="7a2e0317-945d-4b4e-8bc0-1955f9cd2783" providerId="ADAL" clId="{5B085206-EB90-824D-B4B4-1C533F4564AB}" dt="2021-11-15T01:56:21.188" v="3368" actId="478"/>
          <ac:cxnSpMkLst>
            <pc:docMk/>
            <pc:sldMk cId="2399244695" sldId="269"/>
            <ac:cxnSpMk id="8" creationId="{A93B88B1-18E5-0C46-B26B-AD4157A66013}"/>
          </ac:cxnSpMkLst>
        </pc:cxnChg>
        <pc:cxnChg chg="add del mod">
          <ac:chgData name="Ben Karabinus" userId="7a2e0317-945d-4b4e-8bc0-1955f9cd2783" providerId="ADAL" clId="{5B085206-EB90-824D-B4B4-1C533F4564AB}" dt="2021-11-15T01:58:21.845" v="3380" actId="478"/>
          <ac:cxnSpMkLst>
            <pc:docMk/>
            <pc:sldMk cId="2399244695" sldId="269"/>
            <ac:cxnSpMk id="12" creationId="{A3472A82-90AD-2B4A-82B8-9CF120014875}"/>
          </ac:cxnSpMkLst>
        </pc:cxnChg>
        <pc:cxnChg chg="del">
          <ac:chgData name="Ben Karabinus" userId="7a2e0317-945d-4b4e-8bc0-1955f9cd2783" providerId="ADAL" clId="{5B085206-EB90-824D-B4B4-1C533F4564AB}" dt="2021-11-15T01:56:16.798" v="3366" actId="478"/>
          <ac:cxnSpMkLst>
            <pc:docMk/>
            <pc:sldMk cId="2399244695" sldId="269"/>
            <ac:cxnSpMk id="58" creationId="{5447B1E7-EC53-8248-9613-A758B5FBDCC0}"/>
          </ac:cxnSpMkLst>
        </pc:cxnChg>
        <pc:cxnChg chg="del">
          <ac:chgData name="Ben Karabinus" userId="7a2e0317-945d-4b4e-8bc0-1955f9cd2783" providerId="ADAL" clId="{5B085206-EB90-824D-B4B4-1C533F4564AB}" dt="2021-11-15T01:56:16.798" v="3366" actId="478"/>
          <ac:cxnSpMkLst>
            <pc:docMk/>
            <pc:sldMk cId="2399244695" sldId="269"/>
            <ac:cxnSpMk id="74" creationId="{B432D4EC-E2F4-D54A-904D-1C0EB4963957}"/>
          </ac:cxnSpMkLst>
        </pc:cxnChg>
        <pc:cxnChg chg="del">
          <ac:chgData name="Ben Karabinus" userId="7a2e0317-945d-4b4e-8bc0-1955f9cd2783" providerId="ADAL" clId="{5B085206-EB90-824D-B4B4-1C533F4564AB}" dt="2021-11-15T01:56:16.798" v="3366" actId="478"/>
          <ac:cxnSpMkLst>
            <pc:docMk/>
            <pc:sldMk cId="2399244695" sldId="269"/>
            <ac:cxnSpMk id="121" creationId="{0FE02533-80A7-4B4B-BDA6-AB2D8EEE1622}"/>
          </ac:cxnSpMkLst>
        </pc:cxnChg>
        <pc:cxnChg chg="del">
          <ac:chgData name="Ben Karabinus" userId="7a2e0317-945d-4b4e-8bc0-1955f9cd2783" providerId="ADAL" clId="{5B085206-EB90-824D-B4B4-1C533F4564AB}" dt="2021-11-15T01:56:16.798" v="3366" actId="478"/>
          <ac:cxnSpMkLst>
            <pc:docMk/>
            <pc:sldMk cId="2399244695" sldId="269"/>
            <ac:cxnSpMk id="122" creationId="{BAF15F5A-3E28-F644-A3FC-A5A8F49CFB24}"/>
          </ac:cxnSpMkLst>
        </pc:cxnChg>
        <pc:cxnChg chg="del">
          <ac:chgData name="Ben Karabinus" userId="7a2e0317-945d-4b4e-8bc0-1955f9cd2783" providerId="ADAL" clId="{5B085206-EB90-824D-B4B4-1C533F4564AB}" dt="2021-11-15T01:56:16.798" v="3366" actId="478"/>
          <ac:cxnSpMkLst>
            <pc:docMk/>
            <pc:sldMk cId="2399244695" sldId="269"/>
            <ac:cxnSpMk id="166" creationId="{2F4D2255-8A25-BD42-84D6-87FB98FDDC31}"/>
          </ac:cxnSpMkLst>
        </pc:cxnChg>
        <pc:cxnChg chg="del">
          <ac:chgData name="Ben Karabinus" userId="7a2e0317-945d-4b4e-8bc0-1955f9cd2783" providerId="ADAL" clId="{5B085206-EB90-824D-B4B4-1C533F4564AB}" dt="2021-11-15T01:56:16.798" v="3366" actId="478"/>
          <ac:cxnSpMkLst>
            <pc:docMk/>
            <pc:sldMk cId="2399244695" sldId="269"/>
            <ac:cxnSpMk id="167" creationId="{58746C73-7E76-E24A-A439-4178865993CC}"/>
          </ac:cxnSpMkLst>
        </pc:cxnChg>
        <pc:cxnChg chg="del">
          <ac:chgData name="Ben Karabinus" userId="7a2e0317-945d-4b4e-8bc0-1955f9cd2783" providerId="ADAL" clId="{5B085206-EB90-824D-B4B4-1C533F4564AB}" dt="2021-11-15T01:56:16.798" v="3366" actId="478"/>
          <ac:cxnSpMkLst>
            <pc:docMk/>
            <pc:sldMk cId="2399244695" sldId="269"/>
            <ac:cxnSpMk id="192" creationId="{6496E844-91EC-7746-9619-AF0B0257E395}"/>
          </ac:cxnSpMkLst>
        </pc:cxnChg>
        <pc:cxnChg chg="del">
          <ac:chgData name="Ben Karabinus" userId="7a2e0317-945d-4b4e-8bc0-1955f9cd2783" providerId="ADAL" clId="{5B085206-EB90-824D-B4B4-1C533F4564AB}" dt="2021-11-15T01:56:16.798" v="3366" actId="478"/>
          <ac:cxnSpMkLst>
            <pc:docMk/>
            <pc:sldMk cId="2399244695" sldId="269"/>
            <ac:cxnSpMk id="193" creationId="{48ACED52-2F81-D748-B5B2-E71B89513DE3}"/>
          </ac:cxnSpMkLst>
        </pc:cxnChg>
      </pc:sldChg>
      <pc:sldChg chg="add">
        <pc:chgData name="Ben Karabinus" userId="7a2e0317-945d-4b4e-8bc0-1955f9cd2783" providerId="ADAL" clId="{5B085206-EB90-824D-B4B4-1C533F4564AB}" dt="2021-11-15T14:11:49.178" v="4008" actId="2890"/>
        <pc:sldMkLst>
          <pc:docMk/>
          <pc:sldMk cId="893848687" sldId="270"/>
        </pc:sldMkLst>
      </pc:sldChg>
      <pc:sldChg chg="addSp delSp modSp add del mod">
        <pc:chgData name="Ben Karabinus" userId="7a2e0317-945d-4b4e-8bc0-1955f9cd2783" providerId="ADAL" clId="{5B085206-EB90-824D-B4B4-1C533F4564AB}" dt="2021-11-16T04:51:00.557" v="4733" actId="2696"/>
        <pc:sldMkLst>
          <pc:docMk/>
          <pc:sldMk cId="645141213" sldId="271"/>
        </pc:sldMkLst>
        <pc:spChg chg="mod">
          <ac:chgData name="Ben Karabinus" userId="7a2e0317-945d-4b4e-8bc0-1955f9cd2783" providerId="ADAL" clId="{5B085206-EB90-824D-B4B4-1C533F4564AB}" dt="2021-11-15T14:56:43.919" v="4705" actId="20577"/>
          <ac:spMkLst>
            <pc:docMk/>
            <pc:sldMk cId="645141213" sldId="271"/>
            <ac:spMk id="2" creationId="{00644173-5A37-9844-8370-48084D90813A}"/>
          </ac:spMkLst>
        </pc:spChg>
        <pc:spChg chg="add del mod">
          <ac:chgData name="Ben Karabinus" userId="7a2e0317-945d-4b4e-8bc0-1955f9cd2783" providerId="ADAL" clId="{5B085206-EB90-824D-B4B4-1C533F4564AB}" dt="2021-11-15T14:46:39.345" v="4443"/>
          <ac:spMkLst>
            <pc:docMk/>
            <pc:sldMk cId="645141213" sldId="271"/>
            <ac:spMk id="3" creationId="{C358AE4F-1F00-694E-99B1-6E3A0118ADF9}"/>
          </ac:spMkLst>
        </pc:spChg>
        <pc:spChg chg="add del mod">
          <ac:chgData name="Ben Karabinus" userId="7a2e0317-945d-4b4e-8bc0-1955f9cd2783" providerId="ADAL" clId="{5B085206-EB90-824D-B4B4-1C533F4564AB}" dt="2021-11-15T14:47:59.671" v="4502"/>
          <ac:spMkLst>
            <pc:docMk/>
            <pc:sldMk cId="645141213" sldId="271"/>
            <ac:spMk id="4" creationId="{B7BDB516-DAD2-8744-BE18-7E487A500A97}"/>
          </ac:spMkLst>
        </pc:spChg>
        <pc:spChg chg="add del mod">
          <ac:chgData name="Ben Karabinus" userId="7a2e0317-945d-4b4e-8bc0-1955f9cd2783" providerId="ADAL" clId="{5B085206-EB90-824D-B4B4-1C533F4564AB}" dt="2021-11-15T14:48:59.533" v="4511"/>
          <ac:spMkLst>
            <pc:docMk/>
            <pc:sldMk cId="645141213" sldId="271"/>
            <ac:spMk id="6" creationId="{91E50F22-0D40-9140-8306-928CF05825F4}"/>
          </ac:spMkLst>
        </pc:spChg>
        <pc:spChg chg="add del mod">
          <ac:chgData name="Ben Karabinus" userId="7a2e0317-945d-4b4e-8bc0-1955f9cd2783" providerId="ADAL" clId="{5B085206-EB90-824D-B4B4-1C533F4564AB}" dt="2021-11-15T14:57:12.638" v="4712"/>
          <ac:spMkLst>
            <pc:docMk/>
            <pc:sldMk cId="645141213" sldId="271"/>
            <ac:spMk id="8" creationId="{447877A2-C31D-BC46-B4B4-732B7FC1A759}"/>
          </ac:spMkLst>
        </pc:spChg>
        <pc:picChg chg="add del mod">
          <ac:chgData name="Ben Karabinus" userId="7a2e0317-945d-4b4e-8bc0-1955f9cd2783" providerId="ADAL" clId="{5B085206-EB90-824D-B4B4-1C533F4564AB}" dt="2021-11-15T14:48:31.803" v="4505" actId="478"/>
          <ac:picMkLst>
            <pc:docMk/>
            <pc:sldMk cId="645141213" sldId="271"/>
            <ac:picMk id="5" creationId="{A2D0DD38-8A75-B24A-BFE7-C7EE4CA1FD76}"/>
          </ac:picMkLst>
        </pc:picChg>
        <pc:picChg chg="add del mod">
          <ac:chgData name="Ben Karabinus" userId="7a2e0317-945d-4b4e-8bc0-1955f9cd2783" providerId="ADAL" clId="{5B085206-EB90-824D-B4B4-1C533F4564AB}" dt="2021-11-15T14:56:45.871" v="4706" actId="478"/>
          <ac:picMkLst>
            <pc:docMk/>
            <pc:sldMk cId="645141213" sldId="271"/>
            <ac:picMk id="7" creationId="{56703F4C-22C8-6D4F-BFAA-21E85E3F8FE6}"/>
          </ac:picMkLst>
        </pc:picChg>
        <pc:picChg chg="add mod">
          <ac:chgData name="Ben Karabinus" userId="7a2e0317-945d-4b4e-8bc0-1955f9cd2783" providerId="ADAL" clId="{5B085206-EB90-824D-B4B4-1C533F4564AB}" dt="2021-11-15T14:57:10.591" v="4710" actId="1076"/>
          <ac:picMkLst>
            <pc:docMk/>
            <pc:sldMk cId="645141213" sldId="271"/>
            <ac:picMk id="9" creationId="{0074B12C-63D8-504C-BAA9-42C4EFEB80E2}"/>
          </ac:picMkLst>
        </pc:picChg>
        <pc:picChg chg="del">
          <ac:chgData name="Ben Karabinus" userId="7a2e0317-945d-4b4e-8bc0-1955f9cd2783" providerId="ADAL" clId="{5B085206-EB90-824D-B4B4-1C533F4564AB}" dt="2021-11-15T14:36:55.490" v="4266" actId="478"/>
          <ac:picMkLst>
            <pc:docMk/>
            <pc:sldMk cId="645141213" sldId="271"/>
            <ac:picMk id="16" creationId="{B1EF17A8-BB7E-4744-8428-2B330796535B}"/>
          </ac:picMkLst>
        </pc:picChg>
      </pc:sldChg>
      <pc:sldChg chg="modSp add mod">
        <pc:chgData name="Ben Karabinus" userId="7a2e0317-945d-4b4e-8bc0-1955f9cd2783" providerId="ADAL" clId="{5B085206-EB90-824D-B4B4-1C533F4564AB}" dt="2021-11-17T22:54:54.176" v="9122" actId="2"/>
        <pc:sldMkLst>
          <pc:docMk/>
          <pc:sldMk cId="2790069167" sldId="272"/>
        </pc:sldMkLst>
        <pc:spChg chg="mod">
          <ac:chgData name="Ben Karabinus" userId="7a2e0317-945d-4b4e-8bc0-1955f9cd2783" providerId="ADAL" clId="{5B085206-EB90-824D-B4B4-1C533F4564AB}" dt="2021-11-17T22:54:54.176" v="9122" actId="2"/>
          <ac:spMkLst>
            <pc:docMk/>
            <pc:sldMk cId="2790069167" sldId="272"/>
            <ac:spMk id="2" creationId="{00644173-5A37-9844-8370-48084D90813A}"/>
          </ac:spMkLst>
        </pc:spChg>
      </pc:sldChg>
      <pc:sldChg chg="addSp delSp modSp add mod ord">
        <pc:chgData name="Ben Karabinus" userId="7a2e0317-945d-4b4e-8bc0-1955f9cd2783" providerId="ADAL" clId="{5B085206-EB90-824D-B4B4-1C533F4564AB}" dt="2021-11-16T02:37:26.023" v="4721"/>
        <pc:sldMkLst>
          <pc:docMk/>
          <pc:sldMk cId="3726847483" sldId="273"/>
        </pc:sldMkLst>
        <pc:spChg chg="del mod">
          <ac:chgData name="Ben Karabinus" userId="7a2e0317-945d-4b4e-8bc0-1955f9cd2783" providerId="ADAL" clId="{5B085206-EB90-824D-B4B4-1C533F4564AB}" dt="2021-11-16T02:34:07.237" v="4717" actId="478"/>
          <ac:spMkLst>
            <pc:docMk/>
            <pc:sldMk cId="3726847483" sldId="273"/>
            <ac:spMk id="2" creationId="{00644173-5A37-9844-8370-48084D90813A}"/>
          </ac:spMkLst>
        </pc:spChg>
        <pc:spChg chg="del">
          <ac:chgData name="Ben Karabinus" userId="7a2e0317-945d-4b4e-8bc0-1955f9cd2783" providerId="ADAL" clId="{5B085206-EB90-824D-B4B4-1C533F4564AB}" dt="2021-11-16T02:34:00.338" v="4715" actId="478"/>
          <ac:spMkLst>
            <pc:docMk/>
            <pc:sldMk cId="3726847483" sldId="273"/>
            <ac:spMk id="4" creationId="{C5C18FE7-25A8-FF47-A865-F751AC108259}"/>
          </ac:spMkLst>
        </pc:spChg>
        <pc:spChg chg="add del mod">
          <ac:chgData name="Ben Karabinus" userId="7a2e0317-945d-4b4e-8bc0-1955f9cd2783" providerId="ADAL" clId="{5B085206-EB90-824D-B4B4-1C533F4564AB}" dt="2021-11-16T02:37:23.587" v="4719" actId="478"/>
          <ac:spMkLst>
            <pc:docMk/>
            <pc:sldMk cId="3726847483" sldId="273"/>
            <ac:spMk id="5" creationId="{67B9608D-606C-9548-B2FC-D4491EFD5143}"/>
          </ac:spMkLst>
        </pc:spChg>
        <pc:spChg chg="add del mod">
          <ac:chgData name="Ben Karabinus" userId="7a2e0317-945d-4b4e-8bc0-1955f9cd2783" providerId="ADAL" clId="{5B085206-EB90-824D-B4B4-1C533F4564AB}" dt="2021-11-16T02:37:26.023" v="4721"/>
          <ac:spMkLst>
            <pc:docMk/>
            <pc:sldMk cId="3726847483" sldId="273"/>
            <ac:spMk id="6" creationId="{AD1A6DC0-1C2F-D741-B7B5-0916E6F5A193}"/>
          </ac:spMkLst>
        </pc:spChg>
        <pc:spChg chg="del">
          <ac:chgData name="Ben Karabinus" userId="7a2e0317-945d-4b4e-8bc0-1955f9cd2783" providerId="ADAL" clId="{5B085206-EB90-824D-B4B4-1C533F4564AB}" dt="2021-11-16T02:34:00.338" v="4715" actId="478"/>
          <ac:spMkLst>
            <pc:docMk/>
            <pc:sldMk cId="3726847483" sldId="273"/>
            <ac:spMk id="9" creationId="{4DD664CA-1B8A-9E46-A4C2-BFB1C6B259B5}"/>
          </ac:spMkLst>
        </pc:spChg>
        <pc:spChg chg="del">
          <ac:chgData name="Ben Karabinus" userId="7a2e0317-945d-4b4e-8bc0-1955f9cd2783" providerId="ADAL" clId="{5B085206-EB90-824D-B4B4-1C533F4564AB}" dt="2021-11-16T02:34:00.338" v="4715" actId="478"/>
          <ac:spMkLst>
            <pc:docMk/>
            <pc:sldMk cId="3726847483" sldId="273"/>
            <ac:spMk id="12" creationId="{F024699B-FB38-D140-97F9-7B3BA3CEEB5C}"/>
          </ac:spMkLst>
        </pc:spChg>
        <pc:spChg chg="del">
          <ac:chgData name="Ben Karabinus" userId="7a2e0317-945d-4b4e-8bc0-1955f9cd2783" providerId="ADAL" clId="{5B085206-EB90-824D-B4B4-1C533F4564AB}" dt="2021-11-16T02:34:00.338" v="4715" actId="478"/>
          <ac:spMkLst>
            <pc:docMk/>
            <pc:sldMk cId="3726847483" sldId="273"/>
            <ac:spMk id="13" creationId="{27A0A330-B340-1B4B-AA34-ADE9CFCB6674}"/>
          </ac:spMkLst>
        </pc:spChg>
        <pc:spChg chg="del">
          <ac:chgData name="Ben Karabinus" userId="7a2e0317-945d-4b4e-8bc0-1955f9cd2783" providerId="ADAL" clId="{5B085206-EB90-824D-B4B4-1C533F4564AB}" dt="2021-11-16T02:34:00.338" v="4715" actId="478"/>
          <ac:spMkLst>
            <pc:docMk/>
            <pc:sldMk cId="3726847483" sldId="273"/>
            <ac:spMk id="15" creationId="{C922FC1D-E704-2848-BAFE-B170618D801F}"/>
          </ac:spMkLst>
        </pc:spChg>
        <pc:cxnChg chg="del">
          <ac:chgData name="Ben Karabinus" userId="7a2e0317-945d-4b4e-8bc0-1955f9cd2783" providerId="ADAL" clId="{5B085206-EB90-824D-B4B4-1C533F4564AB}" dt="2021-11-16T02:34:00.338" v="4715" actId="478"/>
          <ac:cxnSpMkLst>
            <pc:docMk/>
            <pc:sldMk cId="3726847483" sldId="273"/>
            <ac:cxnSpMk id="8" creationId="{B13F6104-7B48-8E43-BC2C-4980EF0CFA98}"/>
          </ac:cxnSpMkLst>
        </pc:cxnChg>
      </pc:sldChg>
      <pc:sldChg chg="addSp delSp modSp add mod">
        <pc:chgData name="Ben Karabinus" userId="7a2e0317-945d-4b4e-8bc0-1955f9cd2783" providerId="ADAL" clId="{5B085206-EB90-824D-B4B4-1C533F4564AB}" dt="2021-11-17T22:54:54.999" v="9123" actId="2"/>
        <pc:sldMkLst>
          <pc:docMk/>
          <pc:sldMk cId="1946984579" sldId="274"/>
        </pc:sldMkLst>
        <pc:spChg chg="mod">
          <ac:chgData name="Ben Karabinus" userId="7a2e0317-945d-4b4e-8bc0-1955f9cd2783" providerId="ADAL" clId="{5B085206-EB90-824D-B4B4-1C533F4564AB}" dt="2021-11-17T22:54:54.999" v="9123" actId="2"/>
          <ac:spMkLst>
            <pc:docMk/>
            <pc:sldMk cId="1946984579" sldId="274"/>
            <ac:spMk id="2" creationId="{00644173-5A37-9844-8370-48084D90813A}"/>
          </ac:spMkLst>
        </pc:spChg>
        <pc:picChg chg="add mod">
          <ac:chgData name="Ben Karabinus" userId="7a2e0317-945d-4b4e-8bc0-1955f9cd2783" providerId="ADAL" clId="{5B085206-EB90-824D-B4B4-1C533F4564AB}" dt="2021-11-16T05:09:55.770" v="5028" actId="1076"/>
          <ac:picMkLst>
            <pc:docMk/>
            <pc:sldMk cId="1946984579" sldId="274"/>
            <ac:picMk id="3" creationId="{5068CEA7-7917-E54C-829A-14D86101E860}"/>
          </ac:picMkLst>
        </pc:picChg>
        <pc:picChg chg="del">
          <ac:chgData name="Ben Karabinus" userId="7a2e0317-945d-4b4e-8bc0-1955f9cd2783" providerId="ADAL" clId="{5B085206-EB90-824D-B4B4-1C533F4564AB}" dt="2021-11-16T05:08:49.307" v="4985" actId="478"/>
          <ac:picMkLst>
            <pc:docMk/>
            <pc:sldMk cId="1946984579" sldId="274"/>
            <ac:picMk id="7" creationId="{56703F4C-22C8-6D4F-BFAA-21E85E3F8FE6}"/>
          </ac:picMkLst>
        </pc:picChg>
      </pc:sldChg>
      <pc:sldChg chg="addSp delSp modSp add mod modNotesTx">
        <pc:chgData name="Ben Karabinus" userId="7a2e0317-945d-4b4e-8bc0-1955f9cd2783" providerId="ADAL" clId="{5B085206-EB90-824D-B4B4-1C533F4564AB}" dt="2021-11-18T00:17:10.826" v="9727" actId="20577"/>
        <pc:sldMkLst>
          <pc:docMk/>
          <pc:sldMk cId="3668905122" sldId="275"/>
        </pc:sldMkLst>
        <pc:spChg chg="mod">
          <ac:chgData name="Ben Karabinus" userId="7a2e0317-945d-4b4e-8bc0-1955f9cd2783" providerId="ADAL" clId="{5B085206-EB90-824D-B4B4-1C533F4564AB}" dt="2021-11-17T22:54:58.274" v="9124" actId="2"/>
          <ac:spMkLst>
            <pc:docMk/>
            <pc:sldMk cId="3668905122" sldId="275"/>
            <ac:spMk id="2" creationId="{00644173-5A37-9844-8370-48084D90813A}"/>
          </ac:spMkLst>
        </pc:spChg>
        <pc:spChg chg="add del mod">
          <ac:chgData name="Ben Karabinus" userId="7a2e0317-945d-4b4e-8bc0-1955f9cd2783" providerId="ADAL" clId="{5B085206-EB90-824D-B4B4-1C533F4564AB}" dt="2021-11-16T05:10:44.671" v="5034"/>
          <ac:spMkLst>
            <pc:docMk/>
            <pc:sldMk cId="3668905122" sldId="275"/>
            <ac:spMk id="4" creationId="{1DB2A508-C604-F54A-B72D-D06274FBB1B0}"/>
          </ac:spMkLst>
        </pc:spChg>
        <pc:spChg chg="add">
          <ac:chgData name="Ben Karabinus" userId="7a2e0317-945d-4b4e-8bc0-1955f9cd2783" providerId="ADAL" clId="{5B085206-EB90-824D-B4B4-1C533F4564AB}" dt="2021-11-16T05:10:39.604" v="5032"/>
          <ac:spMkLst>
            <pc:docMk/>
            <pc:sldMk cId="3668905122" sldId="275"/>
            <ac:spMk id="5" creationId="{1A256C6E-6102-5A47-A7FB-8D471EDF4D19}"/>
          </ac:spMkLst>
        </pc:spChg>
        <pc:picChg chg="del">
          <ac:chgData name="Ben Karabinus" userId="7a2e0317-945d-4b4e-8bc0-1955f9cd2783" providerId="ADAL" clId="{5B085206-EB90-824D-B4B4-1C533F4564AB}" dt="2021-11-16T05:10:24.087" v="5030" actId="478"/>
          <ac:picMkLst>
            <pc:docMk/>
            <pc:sldMk cId="3668905122" sldId="275"/>
            <ac:picMk id="3" creationId="{5068CEA7-7917-E54C-829A-14D86101E860}"/>
          </ac:picMkLst>
        </pc:picChg>
        <pc:picChg chg="add mod">
          <ac:chgData name="Ben Karabinus" userId="7a2e0317-945d-4b4e-8bc0-1955f9cd2783" providerId="ADAL" clId="{5B085206-EB90-824D-B4B4-1C533F4564AB}" dt="2021-11-16T05:12:04.778" v="5050" actId="1076"/>
          <ac:picMkLst>
            <pc:docMk/>
            <pc:sldMk cId="3668905122" sldId="275"/>
            <ac:picMk id="7" creationId="{8D281CCC-62B4-6D40-9D34-D3B0E2875983}"/>
          </ac:picMkLst>
        </pc:picChg>
        <pc:picChg chg="add mod">
          <ac:chgData name="Ben Karabinus" userId="7a2e0317-945d-4b4e-8bc0-1955f9cd2783" providerId="ADAL" clId="{5B085206-EB90-824D-B4B4-1C533F4564AB}" dt="2021-11-16T05:12:08.077" v="5052" actId="1076"/>
          <ac:picMkLst>
            <pc:docMk/>
            <pc:sldMk cId="3668905122" sldId="275"/>
            <ac:picMk id="9" creationId="{40761434-4630-1442-AC25-69C0F782605A}"/>
          </ac:picMkLst>
        </pc:picChg>
      </pc:sldChg>
      <pc:sldChg chg="addSp delSp modSp add mod modNotesTx">
        <pc:chgData name="Ben Karabinus" userId="7a2e0317-945d-4b4e-8bc0-1955f9cd2783" providerId="ADAL" clId="{5B085206-EB90-824D-B4B4-1C533F4564AB}" dt="2021-11-18T00:09:54.670" v="9679" actId="20577"/>
        <pc:sldMkLst>
          <pc:docMk/>
          <pc:sldMk cId="3287417345" sldId="276"/>
        </pc:sldMkLst>
        <pc:spChg chg="mod">
          <ac:chgData name="Ben Karabinus" userId="7a2e0317-945d-4b4e-8bc0-1955f9cd2783" providerId="ADAL" clId="{5B085206-EB90-824D-B4B4-1C533F4564AB}" dt="2021-11-17T22:55:00.938" v="9125" actId="2"/>
          <ac:spMkLst>
            <pc:docMk/>
            <pc:sldMk cId="3287417345" sldId="276"/>
            <ac:spMk id="2" creationId="{00644173-5A37-9844-8370-48084D90813A}"/>
          </ac:spMkLst>
        </pc:spChg>
        <pc:spChg chg="add del mod">
          <ac:chgData name="Ben Karabinus" userId="7a2e0317-945d-4b4e-8bc0-1955f9cd2783" providerId="ADAL" clId="{5B085206-EB90-824D-B4B4-1C533F4564AB}" dt="2021-11-16T05:14:59.754" v="5144"/>
          <ac:spMkLst>
            <pc:docMk/>
            <pc:sldMk cId="3287417345" sldId="276"/>
            <ac:spMk id="3" creationId="{3701D4A5-8429-2B4D-B1E7-6E7E19A88DAE}"/>
          </ac:spMkLst>
        </pc:spChg>
        <pc:spChg chg="add del mod">
          <ac:chgData name="Ben Karabinus" userId="7a2e0317-945d-4b4e-8bc0-1955f9cd2783" providerId="ADAL" clId="{5B085206-EB90-824D-B4B4-1C533F4564AB}" dt="2021-11-16T05:14:58.956" v="5142"/>
          <ac:spMkLst>
            <pc:docMk/>
            <pc:sldMk cId="3287417345" sldId="276"/>
            <ac:spMk id="6" creationId="{59F93AF8-1589-6943-98BC-A7F790288C5A}"/>
          </ac:spMkLst>
        </pc:spChg>
        <pc:spChg chg="add mod">
          <ac:chgData name="Ben Karabinus" userId="7a2e0317-945d-4b4e-8bc0-1955f9cd2783" providerId="ADAL" clId="{5B085206-EB90-824D-B4B4-1C533F4564AB}" dt="2021-11-17T03:03:53.272" v="9047" actId="14100"/>
          <ac:spMkLst>
            <pc:docMk/>
            <pc:sldMk cId="3287417345" sldId="276"/>
            <ac:spMk id="11" creationId="{ECD5A1C9-EBD5-D541-9B04-6B19351DBAD4}"/>
          </ac:spMkLst>
        </pc:spChg>
        <pc:spChg chg="add mod">
          <ac:chgData name="Ben Karabinus" userId="7a2e0317-945d-4b4e-8bc0-1955f9cd2783" providerId="ADAL" clId="{5B085206-EB90-824D-B4B4-1C533F4564AB}" dt="2021-11-17T03:04:06.620" v="9055" actId="14100"/>
          <ac:spMkLst>
            <pc:docMk/>
            <pc:sldMk cId="3287417345" sldId="276"/>
            <ac:spMk id="12" creationId="{5C52DC02-8072-434D-B203-CFAB9B74E87B}"/>
          </ac:spMkLst>
        </pc:spChg>
        <pc:picChg chg="add mod">
          <ac:chgData name="Ben Karabinus" userId="7a2e0317-945d-4b4e-8bc0-1955f9cd2783" providerId="ADAL" clId="{5B085206-EB90-824D-B4B4-1C533F4564AB}" dt="2021-11-16T05:16:13.706" v="5153" actId="1076"/>
          <ac:picMkLst>
            <pc:docMk/>
            <pc:sldMk cId="3287417345" sldId="276"/>
            <ac:picMk id="4" creationId="{DD4D5DD9-8E2D-BE42-9921-8928A6F4338C}"/>
          </ac:picMkLst>
        </pc:picChg>
        <pc:picChg chg="del">
          <ac:chgData name="Ben Karabinus" userId="7a2e0317-945d-4b4e-8bc0-1955f9cd2783" providerId="ADAL" clId="{5B085206-EB90-824D-B4B4-1C533F4564AB}" dt="2021-11-16T05:12:37.631" v="5126" actId="478"/>
          <ac:picMkLst>
            <pc:docMk/>
            <pc:sldMk cId="3287417345" sldId="276"/>
            <ac:picMk id="7" creationId="{8D281CCC-62B4-6D40-9D34-D3B0E2875983}"/>
          </ac:picMkLst>
        </pc:picChg>
        <pc:picChg chg="add del mod">
          <ac:chgData name="Ben Karabinus" userId="7a2e0317-945d-4b4e-8bc0-1955f9cd2783" providerId="ADAL" clId="{5B085206-EB90-824D-B4B4-1C533F4564AB}" dt="2021-11-16T05:14:58.640" v="5140" actId="478"/>
          <ac:picMkLst>
            <pc:docMk/>
            <pc:sldMk cId="3287417345" sldId="276"/>
            <ac:picMk id="8" creationId="{63A87DDF-03AD-2A4F-91AA-9830A9F6CC91}"/>
          </ac:picMkLst>
        </pc:picChg>
        <pc:picChg chg="del">
          <ac:chgData name="Ben Karabinus" userId="7a2e0317-945d-4b4e-8bc0-1955f9cd2783" providerId="ADAL" clId="{5B085206-EB90-824D-B4B4-1C533F4564AB}" dt="2021-11-16T05:12:39.619" v="5127" actId="478"/>
          <ac:picMkLst>
            <pc:docMk/>
            <pc:sldMk cId="3287417345" sldId="276"/>
            <ac:picMk id="9" creationId="{40761434-4630-1442-AC25-69C0F782605A}"/>
          </ac:picMkLst>
        </pc:picChg>
        <pc:picChg chg="add mod">
          <ac:chgData name="Ben Karabinus" userId="7a2e0317-945d-4b4e-8bc0-1955f9cd2783" providerId="ADAL" clId="{5B085206-EB90-824D-B4B4-1C533F4564AB}" dt="2021-11-16T05:16:18.361" v="5154" actId="1076"/>
          <ac:picMkLst>
            <pc:docMk/>
            <pc:sldMk cId="3287417345" sldId="276"/>
            <ac:picMk id="10" creationId="{425B851D-90B6-364D-ABEA-1859148F74A2}"/>
          </ac:picMkLst>
        </pc:picChg>
      </pc:sldChg>
      <pc:sldChg chg="addSp delSp modSp add mod setBg modNotesTx">
        <pc:chgData name="Ben Karabinus" userId="7a2e0317-945d-4b4e-8bc0-1955f9cd2783" providerId="ADAL" clId="{5B085206-EB90-824D-B4B4-1C533F4564AB}" dt="2021-11-17T23:24:06.680" v="9171" actId="20577"/>
        <pc:sldMkLst>
          <pc:docMk/>
          <pc:sldMk cId="4082102269" sldId="277"/>
        </pc:sldMkLst>
        <pc:spChg chg="mod">
          <ac:chgData name="Ben Karabinus" userId="7a2e0317-945d-4b4e-8bc0-1955f9cd2783" providerId="ADAL" clId="{5B085206-EB90-824D-B4B4-1C533F4564AB}" dt="2021-11-17T02:03:24.750" v="7639" actId="1076"/>
          <ac:spMkLst>
            <pc:docMk/>
            <pc:sldMk cId="4082102269" sldId="277"/>
            <ac:spMk id="2" creationId="{00644173-5A37-9844-8370-48084D90813A}"/>
          </ac:spMkLst>
        </pc:spChg>
        <pc:spChg chg="add del mod">
          <ac:chgData name="Ben Karabinus" userId="7a2e0317-945d-4b4e-8bc0-1955f9cd2783" providerId="ADAL" clId="{5B085206-EB90-824D-B4B4-1C533F4564AB}" dt="2021-11-17T01:54:48.295" v="7097"/>
          <ac:spMkLst>
            <pc:docMk/>
            <pc:sldMk cId="4082102269" sldId="277"/>
            <ac:spMk id="3" creationId="{FF4437C0-A915-6348-8F60-3174E396EE4F}"/>
          </ac:spMkLst>
        </pc:spChg>
        <pc:spChg chg="add del mod">
          <ac:chgData name="Ben Karabinus" userId="7a2e0317-945d-4b4e-8bc0-1955f9cd2783" providerId="ADAL" clId="{5B085206-EB90-824D-B4B4-1C533F4564AB}" dt="2021-11-17T02:00:52.169" v="7624" actId="26606"/>
          <ac:spMkLst>
            <pc:docMk/>
            <pc:sldMk cId="4082102269" sldId="277"/>
            <ac:spMk id="4" creationId="{1C07529B-5590-CE42-A95D-574BE9E43D77}"/>
          </ac:spMkLst>
        </pc:spChg>
        <pc:spChg chg="add">
          <ac:chgData name="Ben Karabinus" userId="7a2e0317-945d-4b4e-8bc0-1955f9cd2783" providerId="ADAL" clId="{5B085206-EB90-824D-B4B4-1C533F4564AB}" dt="2021-11-17T02:00:52.169" v="7624" actId="26606"/>
          <ac:spMkLst>
            <pc:docMk/>
            <pc:sldMk cId="4082102269" sldId="277"/>
            <ac:spMk id="10" creationId="{F92989FB-1024-49B7-BDF1-B3CE27D48623}"/>
          </ac:spMkLst>
        </pc:spChg>
        <pc:spChg chg="add">
          <ac:chgData name="Ben Karabinus" userId="7a2e0317-945d-4b4e-8bc0-1955f9cd2783" providerId="ADAL" clId="{5B085206-EB90-824D-B4B4-1C533F4564AB}" dt="2021-11-17T02:00:52.169" v="7624" actId="26606"/>
          <ac:spMkLst>
            <pc:docMk/>
            <pc:sldMk cId="4082102269" sldId="277"/>
            <ac:spMk id="12" creationId="{2987D6F4-EC95-4EF1-A8AD-4B70386CEEC7}"/>
          </ac:spMkLst>
        </pc:spChg>
        <pc:spChg chg="add">
          <ac:chgData name="Ben Karabinus" userId="7a2e0317-945d-4b4e-8bc0-1955f9cd2783" providerId="ADAL" clId="{5B085206-EB90-824D-B4B4-1C533F4564AB}" dt="2021-11-17T02:00:52.169" v="7624" actId="26606"/>
          <ac:spMkLst>
            <pc:docMk/>
            <pc:sldMk cId="4082102269" sldId="277"/>
            <ac:spMk id="14" creationId="{F5F792DF-9D0A-4DB6-9A9E-7312F5A7E87D}"/>
          </ac:spMkLst>
        </pc:spChg>
        <pc:graphicFrameChg chg="add mod">
          <ac:chgData name="Ben Karabinus" userId="7a2e0317-945d-4b4e-8bc0-1955f9cd2783" providerId="ADAL" clId="{5B085206-EB90-824D-B4B4-1C533F4564AB}" dt="2021-11-17T22:55:02.906" v="9126" actId="2"/>
          <ac:graphicFrameMkLst>
            <pc:docMk/>
            <pc:sldMk cId="4082102269" sldId="277"/>
            <ac:graphicFrameMk id="6" creationId="{4DFAFD7C-DF4E-43B4-BE02-DB6E714B2590}"/>
          </ac:graphicFrameMkLst>
        </pc:graphicFrameChg>
        <pc:picChg chg="del">
          <ac:chgData name="Ben Karabinus" userId="7a2e0317-945d-4b4e-8bc0-1955f9cd2783" providerId="ADAL" clId="{5B085206-EB90-824D-B4B4-1C533F4564AB}" dt="2021-11-17T01:53:27.371" v="6977" actId="478"/>
          <ac:picMkLst>
            <pc:docMk/>
            <pc:sldMk cId="4082102269" sldId="277"/>
            <ac:picMk id="7" creationId="{BB08FC47-987F-0B4D-9015-C231094D50D9}"/>
          </ac:picMkLst>
        </pc:picChg>
        <pc:picChg chg="del">
          <ac:chgData name="Ben Karabinus" userId="7a2e0317-945d-4b4e-8bc0-1955f9cd2783" providerId="ADAL" clId="{5B085206-EB90-824D-B4B4-1C533F4564AB}" dt="2021-11-17T01:53:28.304" v="6978" actId="478"/>
          <ac:picMkLst>
            <pc:docMk/>
            <pc:sldMk cId="4082102269" sldId="277"/>
            <ac:picMk id="9" creationId="{76BA8DED-4ECD-2C42-BC56-6B0FDAFF78D5}"/>
          </ac:picMkLst>
        </pc:picChg>
        <pc:picChg chg="del">
          <ac:chgData name="Ben Karabinus" userId="7a2e0317-945d-4b4e-8bc0-1955f9cd2783" providerId="ADAL" clId="{5B085206-EB90-824D-B4B4-1C533F4564AB}" dt="2021-11-17T01:53:30.569" v="6980" actId="478"/>
          <ac:picMkLst>
            <pc:docMk/>
            <pc:sldMk cId="4082102269" sldId="277"/>
            <ac:picMk id="11" creationId="{1B487269-048D-E648-85A8-A336CFB1D99D}"/>
          </ac:picMkLst>
        </pc:picChg>
        <pc:picChg chg="del">
          <ac:chgData name="Ben Karabinus" userId="7a2e0317-945d-4b4e-8bc0-1955f9cd2783" providerId="ADAL" clId="{5B085206-EB90-824D-B4B4-1C533F4564AB}" dt="2021-11-17T01:53:29.117" v="6979" actId="478"/>
          <ac:picMkLst>
            <pc:docMk/>
            <pc:sldMk cId="4082102269" sldId="277"/>
            <ac:picMk id="13" creationId="{BFA39D69-299A-B440-BEFC-AAA03A28C447}"/>
          </ac:picMkLst>
        </pc:picChg>
      </pc:sldChg>
      <pc:sldChg chg="addSp delSp modSp add mod">
        <pc:chgData name="Ben Karabinus" userId="7a2e0317-945d-4b4e-8bc0-1955f9cd2783" providerId="ADAL" clId="{5B085206-EB90-824D-B4B4-1C533F4564AB}" dt="2021-11-20T21:58:05.740" v="9911" actId="478"/>
        <pc:sldMkLst>
          <pc:docMk/>
          <pc:sldMk cId="1137375515" sldId="278"/>
        </pc:sldMkLst>
        <pc:spChg chg="del mod">
          <ac:chgData name="Ben Karabinus" userId="7a2e0317-945d-4b4e-8bc0-1955f9cd2783" providerId="ADAL" clId="{5B085206-EB90-824D-B4B4-1C533F4564AB}" dt="2021-11-20T21:54:30.440" v="9738"/>
          <ac:spMkLst>
            <pc:docMk/>
            <pc:sldMk cId="1137375515" sldId="278"/>
            <ac:spMk id="11" creationId="{4CD92F55-00DC-BA4E-B09D-3456B8ABCF6E}"/>
          </ac:spMkLst>
        </pc:spChg>
        <pc:spChg chg="del">
          <ac:chgData name="Ben Karabinus" userId="7a2e0317-945d-4b4e-8bc0-1955f9cd2783" providerId="ADAL" clId="{5B085206-EB90-824D-B4B4-1C533F4564AB}" dt="2021-11-20T21:54:48.174" v="9743" actId="478"/>
          <ac:spMkLst>
            <pc:docMk/>
            <pc:sldMk cId="1137375515" sldId="278"/>
            <ac:spMk id="12" creationId="{77E1C066-976C-B24D-A1DA-8D4E40B663B3}"/>
          </ac:spMkLst>
        </pc:spChg>
        <pc:spChg chg="add mod">
          <ac:chgData name="Ben Karabinus" userId="7a2e0317-945d-4b4e-8bc0-1955f9cd2783" providerId="ADAL" clId="{5B085206-EB90-824D-B4B4-1C533F4564AB}" dt="2021-11-20T21:56:00.441" v="9821" actId="122"/>
          <ac:spMkLst>
            <pc:docMk/>
            <pc:sldMk cId="1137375515" sldId="278"/>
            <ac:spMk id="15" creationId="{EF46136C-E72E-404E-B72E-AD9C33A37F76}"/>
          </ac:spMkLst>
        </pc:spChg>
        <pc:spChg chg="mod">
          <ac:chgData name="Ben Karabinus" userId="7a2e0317-945d-4b4e-8bc0-1955f9cd2783" providerId="ADAL" clId="{5B085206-EB90-824D-B4B4-1C533F4564AB}" dt="2021-11-20T21:57:48.342" v="9879" actId="122"/>
          <ac:spMkLst>
            <pc:docMk/>
            <pc:sldMk cId="1137375515" sldId="278"/>
            <ac:spMk id="17" creationId="{2B3F8025-DEEA-4947-90FD-CAA7A2B73E35}"/>
          </ac:spMkLst>
        </pc:spChg>
        <pc:spChg chg="mod">
          <ac:chgData name="Ben Karabinus" userId="7a2e0317-945d-4b4e-8bc0-1955f9cd2783" providerId="ADAL" clId="{5B085206-EB90-824D-B4B4-1C533F4564AB}" dt="2021-11-20T21:58:00.020" v="9910" actId="20577"/>
          <ac:spMkLst>
            <pc:docMk/>
            <pc:sldMk cId="1137375515" sldId="278"/>
            <ac:spMk id="19" creationId="{AFB2DAC9-E5F5-A44A-B9DC-02512DEF6183}"/>
          </ac:spMkLst>
        </pc:spChg>
        <pc:spChg chg="mod">
          <ac:chgData name="Ben Karabinus" userId="7a2e0317-945d-4b4e-8bc0-1955f9cd2783" providerId="ADAL" clId="{5B085206-EB90-824D-B4B4-1C533F4564AB}" dt="2021-11-20T21:56:52.063" v="9839" actId="20577"/>
          <ac:spMkLst>
            <pc:docMk/>
            <pc:sldMk cId="1137375515" sldId="278"/>
            <ac:spMk id="21" creationId="{275B26D0-579A-7143-BFF5-18F64030BA3B}"/>
          </ac:spMkLst>
        </pc:spChg>
        <pc:spChg chg="add del mod">
          <ac:chgData name="Ben Karabinus" userId="7a2e0317-945d-4b4e-8bc0-1955f9cd2783" providerId="ADAL" clId="{5B085206-EB90-824D-B4B4-1C533F4564AB}" dt="2021-11-20T21:57:19.746" v="9844" actId="1076"/>
          <ac:spMkLst>
            <pc:docMk/>
            <pc:sldMk cId="1137375515" sldId="278"/>
            <ac:spMk id="22" creationId="{2EBE15E9-CEDB-3140-B886-453E075A3D2A}"/>
          </ac:spMkLst>
        </pc:spChg>
        <pc:spChg chg="del">
          <ac:chgData name="Ben Karabinus" userId="7a2e0317-945d-4b4e-8bc0-1955f9cd2783" providerId="ADAL" clId="{5B085206-EB90-824D-B4B4-1C533F4564AB}" dt="2021-11-20T21:58:05.740" v="9911" actId="478"/>
          <ac:spMkLst>
            <pc:docMk/>
            <pc:sldMk cId="1137375515" sldId="278"/>
            <ac:spMk id="29" creationId="{1F1B2C73-1410-6C42-8186-EF9E636B70EE}"/>
          </ac:spMkLst>
        </pc:spChg>
        <pc:picChg chg="add del">
          <ac:chgData name="Ben Karabinus" userId="7a2e0317-945d-4b4e-8bc0-1955f9cd2783" providerId="ADAL" clId="{5B085206-EB90-824D-B4B4-1C533F4564AB}" dt="2021-11-20T21:54:30.183" v="9736"/>
          <ac:picMkLst>
            <pc:docMk/>
            <pc:sldMk cId="1137375515" sldId="278"/>
            <ac:picMk id="3" creationId="{A26EDAD1-0803-CB4B-95F7-608D5542220A}"/>
          </ac:picMkLst>
        </pc:picChg>
        <pc:picChg chg="add del">
          <ac:chgData name="Ben Karabinus" userId="7a2e0317-945d-4b4e-8bc0-1955f9cd2783" providerId="ADAL" clId="{5B085206-EB90-824D-B4B4-1C533F4564AB}" dt="2021-11-20T21:54:36.484" v="9740"/>
          <ac:picMkLst>
            <pc:docMk/>
            <pc:sldMk cId="1137375515" sldId="278"/>
            <ac:picMk id="4" creationId="{4B014035-2FF7-D14E-9343-4FB1CDC714A3}"/>
          </ac:picMkLst>
        </pc:picChg>
      </pc:sldChg>
      <pc:sldChg chg="delSp modSp add del mod">
        <pc:chgData name="Ben Karabinus" userId="7a2e0317-945d-4b4e-8bc0-1955f9cd2783" providerId="ADAL" clId="{5B085206-EB90-824D-B4B4-1C533F4564AB}" dt="2021-11-17T23:43:12.292" v="9349" actId="2696"/>
        <pc:sldMkLst>
          <pc:docMk/>
          <pc:sldMk cId="1547259886" sldId="278"/>
        </pc:sldMkLst>
        <pc:spChg chg="del">
          <ac:chgData name="Ben Karabinus" userId="7a2e0317-945d-4b4e-8bc0-1955f9cd2783" providerId="ADAL" clId="{5B085206-EB90-824D-B4B4-1C533F4564AB}" dt="2021-11-17T23:40:28.153" v="9347" actId="478"/>
          <ac:spMkLst>
            <pc:docMk/>
            <pc:sldMk cId="1547259886" sldId="278"/>
            <ac:spMk id="21" creationId="{275B26D0-579A-7143-BFF5-18F64030BA3B}"/>
          </ac:spMkLst>
        </pc:spChg>
        <pc:spChg chg="mod">
          <ac:chgData name="Ben Karabinus" userId="7a2e0317-945d-4b4e-8bc0-1955f9cd2783" providerId="ADAL" clId="{5B085206-EB90-824D-B4B4-1C533F4564AB}" dt="2021-11-17T23:42:58.625" v="9348" actId="1076"/>
          <ac:spMkLst>
            <pc:docMk/>
            <pc:sldMk cId="1547259886" sldId="278"/>
            <ac:spMk id="29" creationId="{1F1B2C73-1410-6C42-8186-EF9E636B70E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83C5F8-6FA0-43AF-9E70-E5BCE568510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4F6A40-E99A-4000-A9DC-6C57F070AE26}">
      <dgm:prSet/>
      <dgm:spPr/>
      <dgm:t>
        <a:bodyPr/>
        <a:lstStyle/>
        <a:p>
          <a:r>
            <a:rPr lang="en-US" dirty="0"/>
            <a:t>Can Region, Population, Size, Income, Regional Price Parity and Unemployment Rate be used to predict the Zillow Home Value estimate for a given Region in the United States?</a:t>
          </a:r>
        </a:p>
      </dgm:t>
    </dgm:pt>
    <dgm:pt modelId="{FC285571-9A05-4521-88B8-941C80A257B6}" type="parTrans" cxnId="{AFF85FCF-E6CE-49B3-B742-0EF5F08A2163}">
      <dgm:prSet/>
      <dgm:spPr/>
      <dgm:t>
        <a:bodyPr/>
        <a:lstStyle/>
        <a:p>
          <a:endParaRPr lang="en-US"/>
        </a:p>
      </dgm:t>
    </dgm:pt>
    <dgm:pt modelId="{6A892566-A7A4-4E0A-BA7E-11E8171F23E5}" type="sibTrans" cxnId="{AFF85FCF-E6CE-49B3-B742-0EF5F08A2163}">
      <dgm:prSet/>
      <dgm:spPr/>
      <dgm:t>
        <a:bodyPr/>
        <a:lstStyle/>
        <a:p>
          <a:endParaRPr lang="en-US"/>
        </a:p>
      </dgm:t>
    </dgm:pt>
    <dgm:pt modelId="{8BECC26A-271E-48DA-8A0B-B2C1698DB3A0}">
      <dgm:prSet/>
      <dgm:spPr/>
      <dgm:t>
        <a:bodyPr/>
        <a:lstStyle/>
        <a:p>
          <a:r>
            <a:rPr lang="en-US" dirty="0"/>
            <a:t>How robust is XGBoost regression to skewed data?</a:t>
          </a:r>
        </a:p>
      </dgm:t>
    </dgm:pt>
    <dgm:pt modelId="{81B9362B-7078-406A-8823-42D5A073A3D3}" type="parTrans" cxnId="{DDF736F7-8037-4BF1-A41B-96E158BF83DD}">
      <dgm:prSet/>
      <dgm:spPr/>
      <dgm:t>
        <a:bodyPr/>
        <a:lstStyle/>
        <a:p>
          <a:endParaRPr lang="en-US"/>
        </a:p>
      </dgm:t>
    </dgm:pt>
    <dgm:pt modelId="{8A824565-740B-4ABC-AB74-D7722067BC19}" type="sibTrans" cxnId="{DDF736F7-8037-4BF1-A41B-96E158BF83DD}">
      <dgm:prSet/>
      <dgm:spPr/>
      <dgm:t>
        <a:bodyPr/>
        <a:lstStyle/>
        <a:p>
          <a:endParaRPr lang="en-US"/>
        </a:p>
      </dgm:t>
    </dgm:pt>
    <dgm:pt modelId="{932CD92C-8A92-FE4E-A1D1-78AEF66ED875}" type="pres">
      <dgm:prSet presAssocID="{6D83C5F8-6FA0-43AF-9E70-E5BCE5685108}" presName="linear" presStyleCnt="0">
        <dgm:presLayoutVars>
          <dgm:animLvl val="lvl"/>
          <dgm:resizeHandles val="exact"/>
        </dgm:presLayoutVars>
      </dgm:prSet>
      <dgm:spPr/>
    </dgm:pt>
    <dgm:pt modelId="{1D4C0D65-3BAD-C645-BDAA-F5A0A95E079A}" type="pres">
      <dgm:prSet presAssocID="{724F6A40-E99A-4000-A9DC-6C57F070AE2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8A240BC-0B1C-764B-9B93-589D0DF82AD3}" type="pres">
      <dgm:prSet presAssocID="{6A892566-A7A4-4E0A-BA7E-11E8171F23E5}" presName="spacer" presStyleCnt="0"/>
      <dgm:spPr/>
    </dgm:pt>
    <dgm:pt modelId="{4BD1F063-2AD7-E040-B30C-BC12D469F972}" type="pres">
      <dgm:prSet presAssocID="{8BECC26A-271E-48DA-8A0B-B2C1698DB3A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8770E0E-4184-D44A-B1AB-53C27C35AE8A}" type="presOf" srcId="{6D83C5F8-6FA0-43AF-9E70-E5BCE5685108}" destId="{932CD92C-8A92-FE4E-A1D1-78AEF66ED875}" srcOrd="0" destOrd="0" presId="urn:microsoft.com/office/officeart/2005/8/layout/vList2"/>
    <dgm:cxn modelId="{BF90747C-C24B-FB46-9528-2AE3129FC019}" type="presOf" srcId="{8BECC26A-271E-48DA-8A0B-B2C1698DB3A0}" destId="{4BD1F063-2AD7-E040-B30C-BC12D469F972}" srcOrd="0" destOrd="0" presId="urn:microsoft.com/office/officeart/2005/8/layout/vList2"/>
    <dgm:cxn modelId="{86FFF795-AB41-9F4D-A8B6-03F4AE61AB90}" type="presOf" srcId="{724F6A40-E99A-4000-A9DC-6C57F070AE26}" destId="{1D4C0D65-3BAD-C645-BDAA-F5A0A95E079A}" srcOrd="0" destOrd="0" presId="urn:microsoft.com/office/officeart/2005/8/layout/vList2"/>
    <dgm:cxn modelId="{AFF85FCF-E6CE-49B3-B742-0EF5F08A2163}" srcId="{6D83C5F8-6FA0-43AF-9E70-E5BCE5685108}" destId="{724F6A40-E99A-4000-A9DC-6C57F070AE26}" srcOrd="0" destOrd="0" parTransId="{FC285571-9A05-4521-88B8-941C80A257B6}" sibTransId="{6A892566-A7A4-4E0A-BA7E-11E8171F23E5}"/>
    <dgm:cxn modelId="{DDF736F7-8037-4BF1-A41B-96E158BF83DD}" srcId="{6D83C5F8-6FA0-43AF-9E70-E5BCE5685108}" destId="{8BECC26A-271E-48DA-8A0B-B2C1698DB3A0}" srcOrd="1" destOrd="0" parTransId="{81B9362B-7078-406A-8823-42D5A073A3D3}" sibTransId="{8A824565-740B-4ABC-AB74-D7722067BC19}"/>
    <dgm:cxn modelId="{D98A25AA-69FF-064A-AB8E-568F7809D3B4}" type="presParOf" srcId="{932CD92C-8A92-FE4E-A1D1-78AEF66ED875}" destId="{1D4C0D65-3BAD-C645-BDAA-F5A0A95E079A}" srcOrd="0" destOrd="0" presId="urn:microsoft.com/office/officeart/2005/8/layout/vList2"/>
    <dgm:cxn modelId="{139CD9A1-1F37-2944-B9E9-644A7E206423}" type="presParOf" srcId="{932CD92C-8A92-FE4E-A1D1-78AEF66ED875}" destId="{48A240BC-0B1C-764B-9B93-589D0DF82AD3}" srcOrd="1" destOrd="0" presId="urn:microsoft.com/office/officeart/2005/8/layout/vList2"/>
    <dgm:cxn modelId="{20856E5B-269D-3D48-98F7-56E71370C4AC}" type="presParOf" srcId="{932CD92C-8A92-FE4E-A1D1-78AEF66ED875}" destId="{4BD1F063-2AD7-E040-B30C-BC12D469F97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C0D65-3BAD-C645-BDAA-F5A0A95E079A}">
      <dsp:nvSpPr>
        <dsp:cNvPr id="0" name=""/>
        <dsp:cNvSpPr/>
      </dsp:nvSpPr>
      <dsp:spPr>
        <a:xfrm>
          <a:off x="0" y="5565"/>
          <a:ext cx="7012370" cy="2307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Can Region, Population, Size, Income, Regional Price Parity and Unemployment Rate be used to predict the Zillow Home Value estimate for a given Region in the United States?</a:t>
          </a:r>
        </a:p>
      </dsp:txBody>
      <dsp:txXfrm>
        <a:off x="112630" y="118195"/>
        <a:ext cx="6787110" cy="2081980"/>
      </dsp:txXfrm>
    </dsp:sp>
    <dsp:sp modelId="{4BD1F063-2AD7-E040-B30C-BC12D469F972}">
      <dsp:nvSpPr>
        <dsp:cNvPr id="0" name=""/>
        <dsp:cNvSpPr/>
      </dsp:nvSpPr>
      <dsp:spPr>
        <a:xfrm>
          <a:off x="0" y="2396325"/>
          <a:ext cx="7012370" cy="2307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-1098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-1098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How robust is XGBoost regression to skewed data?</a:t>
          </a:r>
        </a:p>
      </dsp:txBody>
      <dsp:txXfrm>
        <a:off x="112630" y="2508955"/>
        <a:ext cx="6787110" cy="2081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E336B-9FA0-1848-875F-EB5784C69F28}" type="datetimeFigureOut">
              <a:rPr lang="en-US" smtClean="0"/>
              <a:t>11/20/21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F52D3-DFA3-5145-B879-273540AA2E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75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F52D3-DFA3-5145-B879-273540AA2E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4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F52D3-DFA3-5145-B879-273540AA2E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28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F52D3-DFA3-5145-B879-273540AA2E8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95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F52D3-DFA3-5145-B879-273540AA2E8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4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F52D3-DFA3-5145-B879-273540AA2E8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63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1598 trees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F52D3-DFA3-5145-B879-273540AA2E8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Mean: 228186</a:t>
            </a:r>
          </a:p>
          <a:p>
            <a:endParaRPr lang="en-US" dirty="0"/>
          </a:p>
          <a:p>
            <a:r>
              <a:rPr lang="en-US" dirty="0"/>
              <a:t>SD:  161634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F52D3-DFA3-5145-B879-273540AA2E8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15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F52D3-DFA3-5145-B879-273540AA2E8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4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Data used for the analysis was collected from multiple sources and then combined into a single data set prior to the application of XGBoost regression. All data used in the analysis was collected in 2019.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/>
              <a:t>Value – calculated using Zillow’s proprietary zestimate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/>
              <a:t>Region – Factor 368 levels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/>
              <a:t>Pop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/>
              <a:t>Size – ZHVI indicator converted to factor for purpose of analysis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/>
              <a:t>Per cap income calculated as total personal income divided by population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/>
              <a:t>UnEmp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/>
              <a:t>Expressed as percentage of national price level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F52D3-DFA3-5145-B879-273540AA2E8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47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High dimensionality of categorical variables – Region</a:t>
            </a:r>
          </a:p>
          <a:p>
            <a:endParaRPr lang="en-US" dirty="0"/>
          </a:p>
          <a:p>
            <a:r>
              <a:rPr lang="en-US" dirty="0"/>
              <a:t>Distribution of home value and population effected by presence of extreme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F52D3-DFA3-5145-B879-273540AA2E8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of the continuous variables in the data set is exhibit the presence of extreme outliers</a:t>
            </a:r>
          </a:p>
          <a:p>
            <a:endParaRPr lang="en-US" dirty="0"/>
          </a:p>
          <a:p>
            <a:r>
              <a:rPr lang="en-US" dirty="0"/>
              <a:t>Population in particular is extremely left skewed. Majority of regions below 250,000 people, yet mean of population predictor is 739000 and sd is1.7 million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F52D3-DFA3-5145-B879-273540AA2E8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36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home size is affected by the presence of extreme outliers</a:t>
            </a:r>
          </a:p>
          <a:p>
            <a:endParaRPr lang="en-US" dirty="0"/>
          </a:p>
          <a:p>
            <a:r>
              <a:rPr lang="en-US" dirty="0"/>
              <a:t>This confirms the density plots in the previous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F52D3-DFA3-5145-B879-273540AA2E8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8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significant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F52D3-DFA3-5145-B879-273540AA2E8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02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Cam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F52D3-DFA3-5145-B879-273540AA2E8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54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F52D3-DFA3-5145-B879-273540AA2E8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97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XGBoost</a:t>
            </a:r>
            <a:r>
              <a:rPr lang="en-US" dirty="0"/>
              <a:t> algorithm has become extremely popular in the field of Data science in  recent years.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Built for large complicated datasets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Robust against overfitting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F52D3-DFA3-5145-B879-273540AA2E8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4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3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20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1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1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6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9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0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57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3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45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6" r:id="rId2"/>
    <p:sldLayoutId id="2147483905" r:id="rId3"/>
    <p:sldLayoutId id="2147483904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2" r:id="rId10"/>
    <p:sldLayoutId id="214748390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DF420-5326-E040-A613-B0D1CD50D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81" y="1651971"/>
            <a:ext cx="4468568" cy="2565305"/>
          </a:xfrm>
        </p:spPr>
        <p:txBody>
          <a:bodyPr anchor="ctr">
            <a:normAutofit/>
          </a:bodyPr>
          <a:lstStyle/>
          <a:p>
            <a:r>
              <a:rPr lang="en-US" sz="3200" cap="none" dirty="0">
                <a:solidFill>
                  <a:schemeClr val="tx1"/>
                </a:solidFill>
              </a:rPr>
              <a:t>Prediction of Home Value</a:t>
            </a:r>
            <a:br>
              <a:rPr lang="en-US" sz="3200" cap="none" dirty="0">
                <a:solidFill>
                  <a:schemeClr val="tx1"/>
                </a:solidFill>
              </a:rPr>
            </a:br>
            <a:r>
              <a:rPr lang="en-US" sz="3200" cap="none" dirty="0">
                <a:solidFill>
                  <a:schemeClr val="tx1"/>
                </a:solidFill>
              </a:rPr>
              <a:t>Using XGBoost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9FF73-BB9B-9047-A8A3-F01A98222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165" y="4217276"/>
            <a:ext cx="3981688" cy="1147054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cap="none" dirty="0">
                <a:latin typeface="+mj-lt"/>
                <a:ea typeface="+mj-ea"/>
                <a:cs typeface="+mj-cs"/>
              </a:rPr>
              <a:t>Ben Karabinus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cap="none" dirty="0">
                <a:latin typeface="+mj-lt"/>
                <a:ea typeface="+mj-ea"/>
                <a:cs typeface="+mj-cs"/>
              </a:rPr>
              <a:t>University of Denver, COMP 4442, Fall Quarter 2021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bstract particle graph background">
            <a:extLst>
              <a:ext uri="{FF2B5EF4-FFF2-40B4-BE49-F238E27FC236}">
                <a16:creationId xmlns:a16="http://schemas.microsoft.com/office/drawing/2014/main" id="{BC786373-0E62-486F-A29C-34CD519063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13317" r="13316" b="-1"/>
          <a:stretch/>
        </p:blipFill>
        <p:spPr>
          <a:xfrm>
            <a:off x="4519449" y="10"/>
            <a:ext cx="76725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34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4173-5A37-9844-8370-48084D90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410512" cy="604130"/>
          </a:xfrm>
        </p:spPr>
        <p:txBody>
          <a:bodyPr anchor="ctr">
            <a:noAutofit/>
          </a:bodyPr>
          <a:lstStyle/>
          <a:p>
            <a:r>
              <a:rPr lang="en-US" sz="2400" dirty="0"/>
              <a:t>Primary Method for Analysis – </a:t>
            </a:r>
            <a:r>
              <a:rPr lang="en-US" sz="2400" dirty="0" err="1"/>
              <a:t>XGBoost</a:t>
            </a:r>
            <a:r>
              <a:rPr lang="en-US" sz="2400" dirty="0"/>
              <a:t> regression (categorical Predictors)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3F8025-DEEA-4947-90FD-CAA7A2B73E35}"/>
              </a:ext>
            </a:extLst>
          </p:cNvPr>
          <p:cNvSpPr/>
          <p:nvPr/>
        </p:nvSpPr>
        <p:spPr>
          <a:xfrm>
            <a:off x="3545463" y="3187059"/>
            <a:ext cx="2146524" cy="60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LEFT LEAF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B2DAC9-E5F5-A44A-B9DC-02512DEF6183}"/>
              </a:ext>
            </a:extLst>
          </p:cNvPr>
          <p:cNvSpPr/>
          <p:nvPr/>
        </p:nvSpPr>
        <p:spPr>
          <a:xfrm>
            <a:off x="6096000" y="3187059"/>
            <a:ext cx="1970708" cy="60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RIGHT LEAF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75B26D0-579A-7143-BFF5-18F64030BA3B}"/>
                  </a:ext>
                </a:extLst>
              </p:cNvPr>
              <p:cNvSpPr/>
              <p:nvPr/>
            </p:nvSpPr>
            <p:spPr>
              <a:xfrm>
                <a:off x="0" y="3321475"/>
                <a:ext cx="3527569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SIMILARITY SCORE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𝐿𝑒𝑓𝑡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𝑆𝑖𝑚𝑖𝑙𝑎𝑟𝑖𝑡𝑦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75B26D0-579A-7143-BFF5-18F64030B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21475"/>
                <a:ext cx="3527569" cy="391261"/>
              </a:xfrm>
              <a:prstGeom prst="rect">
                <a:avLst/>
              </a:prstGeom>
              <a:blipFill>
                <a:blip r:embed="rId3"/>
                <a:stretch>
                  <a:fillRect l="-1439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BE15E9-CEDB-3140-B886-453E075A3D2A}"/>
                  </a:ext>
                </a:extLst>
              </p:cNvPr>
              <p:cNvSpPr txBox="1"/>
              <p:nvPr/>
            </p:nvSpPr>
            <p:spPr>
              <a:xfrm>
                <a:off x="8337498" y="3293493"/>
                <a:ext cx="3654205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SIMILARITY SCORE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𝑅𝑖𝑔h𝑡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𝑆𝑖𝑚𝑖𝑙𝑎𝑟𝑖𝑡𝑦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BE15E9-CEDB-3140-B886-453E075A3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498" y="3293493"/>
                <a:ext cx="3654205" cy="391261"/>
              </a:xfrm>
              <a:prstGeom prst="rect">
                <a:avLst/>
              </a:prstGeom>
              <a:blipFill>
                <a:blip r:embed="rId4"/>
                <a:stretch>
                  <a:fillRect l="-1384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616BC8-E6A3-4345-87D7-8D3880662B78}"/>
              </a:ext>
            </a:extLst>
          </p:cNvPr>
          <p:cNvCxnSpPr/>
          <p:nvPr/>
        </p:nvCxnSpPr>
        <p:spPr>
          <a:xfrm flipH="1">
            <a:off x="4640540" y="2625634"/>
            <a:ext cx="623791" cy="56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F626FD-BA43-7947-9B5E-692C6B36FCF6}"/>
              </a:ext>
            </a:extLst>
          </p:cNvPr>
          <p:cNvCxnSpPr/>
          <p:nvPr/>
        </p:nvCxnSpPr>
        <p:spPr>
          <a:xfrm>
            <a:off x="6286447" y="2625634"/>
            <a:ext cx="681499" cy="561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FFFCDC-8FE3-7646-8BFD-51A78D653131}"/>
                  </a:ext>
                </a:extLst>
              </p:cNvPr>
              <p:cNvSpPr txBox="1"/>
              <p:nvPr/>
            </p:nvSpPr>
            <p:spPr>
              <a:xfrm>
                <a:off x="3123567" y="4310776"/>
                <a:ext cx="5782545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GAIN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𝐿𝑒𝑓𝑡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𝑆𝑖𝑚𝑖𝑙𝑎𝑟𝑖𝑡𝑦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𝑅𝑖𝑔h𝑡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𝑆𝑖𝑚𝑖𝑙𝑎𝑟𝑖𝑡𝑦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𝑅𝑜𝑜𝑡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𝑆𝑖𝑚𝑖𝑙𝑎𝑟𝑖𝑡𝑦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FFFCDC-8FE3-7646-8BFD-51A78D653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567" y="4310776"/>
                <a:ext cx="5782545" cy="391261"/>
              </a:xfrm>
              <a:prstGeom prst="rect">
                <a:avLst/>
              </a:prstGeom>
              <a:blipFill>
                <a:blip r:embed="rId5"/>
                <a:stretch>
                  <a:fillRect l="-875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EF46136C-E72E-404E-B72E-AD9C33A37F76}"/>
              </a:ext>
            </a:extLst>
          </p:cNvPr>
          <p:cNvSpPr/>
          <p:nvPr/>
        </p:nvSpPr>
        <p:spPr>
          <a:xfrm>
            <a:off x="4799546" y="2003685"/>
            <a:ext cx="2146524" cy="604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ROOT NODE</a:t>
            </a:r>
          </a:p>
        </p:txBody>
      </p:sp>
    </p:spTree>
    <p:extLst>
      <p:ext uri="{BB962C8B-B14F-4D97-AF65-F5344CB8AC3E}">
        <p14:creationId xmlns:p14="http://schemas.microsoft.com/office/powerpoint/2010/main" val="113737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4173-5A37-9844-8370-48084D90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46096"/>
            <a:ext cx="10979437" cy="60413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XGBoost regression with tidy models: Specify parameters for model tuning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ECEDDB-A4C2-C249-AB4E-D962FAB98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93" y="1473817"/>
            <a:ext cx="10524234" cy="45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4173-5A37-9844-8370-48084D90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46096"/>
            <a:ext cx="11345197" cy="604130"/>
          </a:xfrm>
        </p:spPr>
        <p:txBody>
          <a:bodyPr anchor="ctr">
            <a:noAutofit/>
          </a:bodyPr>
          <a:lstStyle/>
          <a:p>
            <a:r>
              <a:rPr lang="en-US" sz="2200" dirty="0"/>
              <a:t>XGBoost regression with tidy models: Create training grid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703F4C-22C8-6D4F-BFAA-21E85E3F8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317" y="1178144"/>
            <a:ext cx="9693366" cy="501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6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4173-5A37-9844-8370-48084D90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46096"/>
            <a:ext cx="11345197" cy="604130"/>
          </a:xfrm>
        </p:spPr>
        <p:txBody>
          <a:bodyPr anchor="ctr">
            <a:noAutofit/>
          </a:bodyPr>
          <a:lstStyle/>
          <a:p>
            <a:r>
              <a:rPr lang="en-US" sz="2200" dirty="0"/>
              <a:t>XGBoost regression with tidy models: extract Best Parameters and fit final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68CEA7-7917-E54C-829A-14D86101E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1409704"/>
            <a:ext cx="109474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84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4173-5A37-9844-8370-48084D90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46096"/>
            <a:ext cx="11345197" cy="604130"/>
          </a:xfrm>
        </p:spPr>
        <p:txBody>
          <a:bodyPr anchor="ctr">
            <a:noAutofit/>
          </a:bodyPr>
          <a:lstStyle/>
          <a:p>
            <a:r>
              <a:rPr lang="en-US" sz="2200" dirty="0"/>
              <a:t>XGBoost regression with tidy models: Visual Assessment of Best fit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1A256C6E-6102-5A47-A7FB-8D471EDF4D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D281CCC-62B4-6D40-9D34-D3B0E2875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92" y="1845526"/>
            <a:ext cx="5667208" cy="3497477"/>
          </a:xfrm>
          <a:prstGeom prst="rect">
            <a:avLst/>
          </a:prstGeom>
        </p:spPr>
      </p:pic>
      <p:pic>
        <p:nvPicPr>
          <p:cNvPr id="9" name="Picture 8" descr="Chart, funnel chart&#10;&#10;Description automatically generated">
            <a:extLst>
              <a:ext uri="{FF2B5EF4-FFF2-40B4-BE49-F238E27FC236}">
                <a16:creationId xmlns:a16="http://schemas.microsoft.com/office/drawing/2014/main" id="{40761434-4630-1442-AC25-69C0F7826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845526"/>
            <a:ext cx="5982789" cy="369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05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4173-5A37-9844-8370-48084D90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46096"/>
            <a:ext cx="11345197" cy="604130"/>
          </a:xfrm>
        </p:spPr>
        <p:txBody>
          <a:bodyPr anchor="ctr">
            <a:noAutofit/>
          </a:bodyPr>
          <a:lstStyle/>
          <a:p>
            <a:r>
              <a:rPr lang="en-US" sz="2200" dirty="0"/>
              <a:t>XGBoost regression with tidy models: Visual Assessment of Best fit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1A256C6E-6102-5A47-A7FB-8D471EDF4D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D5DD9-8E2D-BE42-9921-8928A6F43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69" y="2317857"/>
            <a:ext cx="5965831" cy="29096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5B851D-90B6-364D-ABEA-1859148F7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317856"/>
            <a:ext cx="5799001" cy="29096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D5A1C9-EBD5-D541-9B04-6B19351DBAD4}"/>
              </a:ext>
            </a:extLst>
          </p:cNvPr>
          <p:cNvSpPr txBox="1"/>
          <p:nvPr/>
        </p:nvSpPr>
        <p:spPr>
          <a:xfrm>
            <a:off x="2001396" y="1739583"/>
            <a:ext cx="142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52DC02-8072-434D-B203-CFAB9B74E87B}"/>
              </a:ext>
            </a:extLst>
          </p:cNvPr>
          <p:cNvSpPr txBox="1"/>
          <p:nvPr/>
        </p:nvSpPr>
        <p:spPr>
          <a:xfrm>
            <a:off x="8767865" y="1711234"/>
            <a:ext cx="104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Data</a:t>
            </a:r>
          </a:p>
        </p:txBody>
      </p:sp>
    </p:spTree>
    <p:extLst>
      <p:ext uri="{BB962C8B-B14F-4D97-AF65-F5344CB8AC3E}">
        <p14:creationId xmlns:p14="http://schemas.microsoft.com/office/powerpoint/2010/main" val="3287417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684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2325A-815F-CF48-A003-58E2C395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Data sources and definitions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829BD-EA86-F249-B4DE-4E26A2E6D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38" y="1772452"/>
            <a:ext cx="11454289" cy="3936369"/>
          </a:xfrm>
        </p:spPr>
        <p:txBody>
          <a:bodyPr anchor="t">
            <a:normAutofit fontScale="92500"/>
          </a:bodyPr>
          <a:lstStyle/>
          <a:p>
            <a:r>
              <a:rPr lang="en-US" dirty="0"/>
              <a:t>Value – Seasonally adjusted and smoothed measure of typical home values in the United States. Obtained from the Zillow Home Value Index (ZHVI) data set available for download from Zillow.com.</a:t>
            </a:r>
          </a:p>
          <a:p>
            <a:r>
              <a:rPr lang="en-US" dirty="0"/>
              <a:t>Region – City, State combinations or metropolitan statistical areas (MSAs) representing regions in the United States having at least one urbanized area with a population of 50,000 or more people.</a:t>
            </a:r>
          </a:p>
          <a:p>
            <a:r>
              <a:rPr lang="en-US" dirty="0"/>
              <a:t>POP – Population for a given region. Obtained from the U.S. Bureau of Economic Analysis (BEA.gov)</a:t>
            </a:r>
          </a:p>
          <a:p>
            <a:r>
              <a:rPr lang="en-US" dirty="0"/>
              <a:t>Size – Factor representing home size for a given record in the data set. Levels (condo, one, two, three, four, five +)</a:t>
            </a:r>
          </a:p>
          <a:p>
            <a:r>
              <a:rPr lang="en-US" dirty="0"/>
              <a:t>Income – Per capita personal income for a given region. Obtained form the U.S. Bureau of Economic Analysis (BEA.gov)</a:t>
            </a:r>
          </a:p>
          <a:p>
            <a:r>
              <a:rPr lang="en-US" dirty="0"/>
              <a:t>UnEmpRate – Unemployment rate for a given region. Obtained form the U.S. Census Bureau (Census.gov)</a:t>
            </a:r>
          </a:p>
          <a:p>
            <a:r>
              <a:rPr lang="en-US" dirty="0"/>
              <a:t>RPP – Measure of the difference in price level for consumer goods across U.S. regions for a given year. Expressed as a percentage of the national price level.</a:t>
            </a:r>
          </a:p>
        </p:txBody>
      </p:sp>
    </p:spTree>
    <p:extLst>
      <p:ext uri="{BB962C8B-B14F-4D97-AF65-F5344CB8AC3E}">
        <p14:creationId xmlns:p14="http://schemas.microsoft.com/office/powerpoint/2010/main" val="319883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EA9781-F139-E74E-A64F-C82CF660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Exploratory Data analysis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C7BF77D-BB8C-FF42-8610-40080878D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951" y="379881"/>
            <a:ext cx="5471330" cy="601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4173-5A37-9844-8370-48084D90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343" y="365859"/>
            <a:ext cx="11596604" cy="118872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Exploratory Data Analysis - Distribution of continuous variables </a:t>
            </a:r>
          </a:p>
        </p:txBody>
      </p:sp>
      <p:pic>
        <p:nvPicPr>
          <p:cNvPr id="17" name="Content Placeholder 16" descr="Chart, line chart&#10;&#10;Description automatically generated">
            <a:extLst>
              <a:ext uri="{FF2B5EF4-FFF2-40B4-BE49-F238E27FC236}">
                <a16:creationId xmlns:a16="http://schemas.microsoft.com/office/drawing/2014/main" id="{2B7178CB-9450-6542-A690-7A55E45D3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4307" y="1732262"/>
            <a:ext cx="4096315" cy="2528012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6E0C1A8C-1E86-D74D-8488-DBC833735B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F9B9E1D7-1605-4544-BAA8-DD9F208B9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645" y="1732262"/>
            <a:ext cx="4096316" cy="2528012"/>
          </a:xfrm>
          <a:prstGeom prst="rect">
            <a:avLst/>
          </a:prstGeom>
        </p:spPr>
      </p:pic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67575BFA-36AF-2040-B144-543FEDDBB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85" y="4353443"/>
            <a:ext cx="3986199" cy="2460054"/>
          </a:xfrm>
          <a:prstGeom prst="rect">
            <a:avLst/>
          </a:prstGeom>
        </p:spPr>
      </p:pic>
      <p:pic>
        <p:nvPicPr>
          <p:cNvPr id="25" name="Picture 24" descr="Chart, histogram&#10;&#10;Description automatically generated">
            <a:extLst>
              <a:ext uri="{FF2B5EF4-FFF2-40B4-BE49-F238E27FC236}">
                <a16:creationId xmlns:a16="http://schemas.microsoft.com/office/drawing/2014/main" id="{E5F1636D-D5AC-8244-A094-6A30A7446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9484" y="4353443"/>
            <a:ext cx="3986200" cy="2460055"/>
          </a:xfrm>
          <a:prstGeom prst="rect">
            <a:avLst/>
          </a:prstGeom>
        </p:spPr>
      </p:pic>
      <p:pic>
        <p:nvPicPr>
          <p:cNvPr id="28" name="Picture 27" descr="Chart&#10;&#10;Description automatically generated">
            <a:extLst>
              <a:ext uri="{FF2B5EF4-FFF2-40B4-BE49-F238E27FC236}">
                <a16:creationId xmlns:a16="http://schemas.microsoft.com/office/drawing/2014/main" id="{5D34E94F-4448-D84D-BB45-B88C1824AC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5803" y="4383089"/>
            <a:ext cx="3986202" cy="246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1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4173-5A37-9844-8370-48084D90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800" dirty="0"/>
              <a:t>Exploratory Data Analysis - Distribution of Home Values by size</a:t>
            </a:r>
          </a:p>
        </p:txBody>
      </p:sp>
      <p:pic>
        <p:nvPicPr>
          <p:cNvPr id="11" name="Content Placeholder 10" descr="Chart, 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D589ECAC-2FBF-8440-B067-45B6B7C81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53913" y="1890876"/>
            <a:ext cx="6313878" cy="38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60E6B0-DDFE-884A-8F24-78439EC8A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402051"/>
            <a:ext cx="5737287" cy="28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4173-5A37-9844-8370-48084D90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15" y="325599"/>
            <a:ext cx="11403285" cy="118872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Exploratory Data Analysis – affects of continuous predictors on outcome 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B08FC47-987F-0B4D-9015-C231094D5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145" y="1483372"/>
            <a:ext cx="3883803" cy="2396861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76BA8DED-4ECD-2C42-BC56-6B0FDAFF7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860" y="1438346"/>
            <a:ext cx="3886200" cy="2398342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B487269-048D-E648-85A8-A336CFB1D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8860" y="3989440"/>
            <a:ext cx="3881966" cy="2395728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BFA39D69-299A-B440-BEFC-AAA03A28C4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981" y="3989440"/>
            <a:ext cx="3881967" cy="23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47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44173-5A37-9844-8370-48084D90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73" y="2451370"/>
            <a:ext cx="4610911" cy="1955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Primary Research Question(s)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4DFAFD7C-DF4E-43B4-BE02-DB6E714B25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5631954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210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4173-5A37-9844-8370-48084D90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3662"/>
            <a:ext cx="11029616" cy="60413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Supervised machine learning: Gradient Boosted machines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C09FF-4841-4F45-89CE-1FF775985C9B}"/>
              </a:ext>
            </a:extLst>
          </p:cNvPr>
          <p:cNvSpPr/>
          <p:nvPr/>
        </p:nvSpPr>
        <p:spPr>
          <a:xfrm>
            <a:off x="391471" y="2245687"/>
            <a:ext cx="1764053" cy="1275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5D4772-C2C8-BF4C-A210-9F7956BD0D25}"/>
              </a:ext>
            </a:extLst>
          </p:cNvPr>
          <p:cNvSpPr/>
          <p:nvPr/>
        </p:nvSpPr>
        <p:spPr>
          <a:xfrm>
            <a:off x="735734" y="2370258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2B2B71-0B9B-8541-866D-98BB86F72C1D}"/>
              </a:ext>
            </a:extLst>
          </p:cNvPr>
          <p:cNvSpPr/>
          <p:nvPr/>
        </p:nvSpPr>
        <p:spPr>
          <a:xfrm>
            <a:off x="1044888" y="2370257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D591993-0B5A-1A42-A244-2DD547758CDD}"/>
              </a:ext>
            </a:extLst>
          </p:cNvPr>
          <p:cNvSpPr/>
          <p:nvPr/>
        </p:nvSpPr>
        <p:spPr>
          <a:xfrm>
            <a:off x="1633806" y="2370256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D5D4A4-8C05-FE47-81E0-87365BD5BFD8}"/>
              </a:ext>
            </a:extLst>
          </p:cNvPr>
          <p:cNvSpPr/>
          <p:nvPr/>
        </p:nvSpPr>
        <p:spPr>
          <a:xfrm>
            <a:off x="1339891" y="2370257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70BAE4-AEAC-2248-9472-350F31846984}"/>
              </a:ext>
            </a:extLst>
          </p:cNvPr>
          <p:cNvSpPr/>
          <p:nvPr/>
        </p:nvSpPr>
        <p:spPr>
          <a:xfrm>
            <a:off x="761859" y="2653286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D3F1A8-3546-F846-848F-159C938005E4}"/>
              </a:ext>
            </a:extLst>
          </p:cNvPr>
          <p:cNvSpPr/>
          <p:nvPr/>
        </p:nvSpPr>
        <p:spPr>
          <a:xfrm>
            <a:off x="1071013" y="2653285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2621CC2-3C4C-B242-9F87-15C6E072CC84}"/>
              </a:ext>
            </a:extLst>
          </p:cNvPr>
          <p:cNvSpPr/>
          <p:nvPr/>
        </p:nvSpPr>
        <p:spPr>
          <a:xfrm>
            <a:off x="1659931" y="2653284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BD21C5A-F245-804A-97E5-8BF73C5373F7}"/>
              </a:ext>
            </a:extLst>
          </p:cNvPr>
          <p:cNvSpPr/>
          <p:nvPr/>
        </p:nvSpPr>
        <p:spPr>
          <a:xfrm>
            <a:off x="1366016" y="2653285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29E389F-FB60-C94D-B19C-9C5EC52A110B}"/>
              </a:ext>
            </a:extLst>
          </p:cNvPr>
          <p:cNvSpPr/>
          <p:nvPr/>
        </p:nvSpPr>
        <p:spPr>
          <a:xfrm>
            <a:off x="761859" y="2936314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E671DE4-891D-2C40-8B72-D6423BB51A82}"/>
              </a:ext>
            </a:extLst>
          </p:cNvPr>
          <p:cNvSpPr/>
          <p:nvPr/>
        </p:nvSpPr>
        <p:spPr>
          <a:xfrm>
            <a:off x="1071013" y="2936313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D75BE9A-3D4E-E646-B04A-AEDF95D31034}"/>
              </a:ext>
            </a:extLst>
          </p:cNvPr>
          <p:cNvSpPr/>
          <p:nvPr/>
        </p:nvSpPr>
        <p:spPr>
          <a:xfrm>
            <a:off x="1659931" y="2936312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9C7723B-D8E2-BC41-A302-F70E15D094A1}"/>
              </a:ext>
            </a:extLst>
          </p:cNvPr>
          <p:cNvSpPr/>
          <p:nvPr/>
        </p:nvSpPr>
        <p:spPr>
          <a:xfrm>
            <a:off x="1366016" y="2936313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2E15130-E507-FA44-865F-206F4C0D94CF}"/>
              </a:ext>
            </a:extLst>
          </p:cNvPr>
          <p:cNvSpPr/>
          <p:nvPr/>
        </p:nvSpPr>
        <p:spPr>
          <a:xfrm>
            <a:off x="761859" y="3219341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179F29F-1499-4A4F-AE8D-D21B14CB29A5}"/>
              </a:ext>
            </a:extLst>
          </p:cNvPr>
          <p:cNvSpPr/>
          <p:nvPr/>
        </p:nvSpPr>
        <p:spPr>
          <a:xfrm>
            <a:off x="1071013" y="3219340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717206B-1626-144C-A22E-0B2EBFBF8865}"/>
              </a:ext>
            </a:extLst>
          </p:cNvPr>
          <p:cNvSpPr/>
          <p:nvPr/>
        </p:nvSpPr>
        <p:spPr>
          <a:xfrm>
            <a:off x="1659931" y="3219339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C1D8B8D-3344-B54F-B12E-FA1847D73AC0}"/>
              </a:ext>
            </a:extLst>
          </p:cNvPr>
          <p:cNvSpPr/>
          <p:nvPr/>
        </p:nvSpPr>
        <p:spPr>
          <a:xfrm>
            <a:off x="1366016" y="3219340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69162D-C921-1E49-92F6-B43837333CCD}"/>
              </a:ext>
            </a:extLst>
          </p:cNvPr>
          <p:cNvSpPr txBox="1"/>
          <p:nvPr/>
        </p:nvSpPr>
        <p:spPr>
          <a:xfrm>
            <a:off x="839227" y="176331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9E4BF489-DB11-F944-BB3D-FD3EDC34A125}"/>
              </a:ext>
            </a:extLst>
          </p:cNvPr>
          <p:cNvSpPr/>
          <p:nvPr/>
        </p:nvSpPr>
        <p:spPr>
          <a:xfrm>
            <a:off x="7402988" y="2911213"/>
            <a:ext cx="630611" cy="1605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C0D3AA5-5370-6643-8453-10B2FF212933}"/>
              </a:ext>
            </a:extLst>
          </p:cNvPr>
          <p:cNvSpPr/>
          <p:nvPr/>
        </p:nvSpPr>
        <p:spPr>
          <a:xfrm>
            <a:off x="3609941" y="2798269"/>
            <a:ext cx="176348" cy="1731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447B1E7-EC53-8248-9613-A758B5FBDCC0}"/>
              </a:ext>
            </a:extLst>
          </p:cNvPr>
          <p:cNvCxnSpPr>
            <a:cxnSpLocks/>
          </p:cNvCxnSpPr>
          <p:nvPr/>
        </p:nvCxnSpPr>
        <p:spPr>
          <a:xfrm flipH="1">
            <a:off x="3570853" y="2971380"/>
            <a:ext cx="114097" cy="160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432D4EC-E2F4-D54A-904D-1C0EB4963957}"/>
              </a:ext>
            </a:extLst>
          </p:cNvPr>
          <p:cNvCxnSpPr>
            <a:cxnSpLocks/>
          </p:cNvCxnSpPr>
          <p:nvPr/>
        </p:nvCxnSpPr>
        <p:spPr>
          <a:xfrm>
            <a:off x="3698115" y="2971380"/>
            <a:ext cx="127262" cy="160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DD1866E-3A03-4042-ACBE-2798FFED6823}"/>
              </a:ext>
            </a:extLst>
          </p:cNvPr>
          <p:cNvSpPr/>
          <p:nvPr/>
        </p:nvSpPr>
        <p:spPr>
          <a:xfrm>
            <a:off x="3761442" y="3122748"/>
            <a:ext cx="176348" cy="1731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87AF08D-2987-A64B-9ED5-155167DF952F}"/>
              </a:ext>
            </a:extLst>
          </p:cNvPr>
          <p:cNvSpPr/>
          <p:nvPr/>
        </p:nvSpPr>
        <p:spPr>
          <a:xfrm>
            <a:off x="3431707" y="3122246"/>
            <a:ext cx="176348" cy="1731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50F07F-1763-E747-878C-DC473544425F}"/>
              </a:ext>
            </a:extLst>
          </p:cNvPr>
          <p:cNvSpPr txBox="1"/>
          <p:nvPr/>
        </p:nvSpPr>
        <p:spPr>
          <a:xfrm>
            <a:off x="3208219" y="232031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0D6F42C-FD4F-E749-ACF6-05759DB370FF}"/>
              </a:ext>
            </a:extLst>
          </p:cNvPr>
          <p:cNvSpPr/>
          <p:nvPr/>
        </p:nvSpPr>
        <p:spPr>
          <a:xfrm>
            <a:off x="5213973" y="2295992"/>
            <a:ext cx="1764053" cy="1275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573B714-F604-D943-AA41-A55B7DD22633}"/>
              </a:ext>
            </a:extLst>
          </p:cNvPr>
          <p:cNvSpPr/>
          <p:nvPr/>
        </p:nvSpPr>
        <p:spPr>
          <a:xfrm>
            <a:off x="5558236" y="2420563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05CC1DF-6336-974B-A399-063D2829DF87}"/>
              </a:ext>
            </a:extLst>
          </p:cNvPr>
          <p:cNvSpPr/>
          <p:nvPr/>
        </p:nvSpPr>
        <p:spPr>
          <a:xfrm>
            <a:off x="5867390" y="2420562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9F09383-2AE5-D341-89CC-A4B4843F4C33}"/>
              </a:ext>
            </a:extLst>
          </p:cNvPr>
          <p:cNvSpPr/>
          <p:nvPr/>
        </p:nvSpPr>
        <p:spPr>
          <a:xfrm>
            <a:off x="6456308" y="2420561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F1D587E-28EE-154D-95FC-54F5153A82A5}"/>
              </a:ext>
            </a:extLst>
          </p:cNvPr>
          <p:cNvSpPr/>
          <p:nvPr/>
        </p:nvSpPr>
        <p:spPr>
          <a:xfrm>
            <a:off x="6162393" y="2420562"/>
            <a:ext cx="164239" cy="1558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3DD196F-7616-094D-A816-0C0D761E4C73}"/>
              </a:ext>
            </a:extLst>
          </p:cNvPr>
          <p:cNvSpPr/>
          <p:nvPr/>
        </p:nvSpPr>
        <p:spPr>
          <a:xfrm>
            <a:off x="5584361" y="2703591"/>
            <a:ext cx="164239" cy="1558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D3F7B64-49B5-8D4E-8102-BCFA37F2CCFD}"/>
              </a:ext>
            </a:extLst>
          </p:cNvPr>
          <p:cNvSpPr/>
          <p:nvPr/>
        </p:nvSpPr>
        <p:spPr>
          <a:xfrm>
            <a:off x="5893515" y="2703590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33BFEA3-0634-3844-AB13-418063CAB6E2}"/>
              </a:ext>
            </a:extLst>
          </p:cNvPr>
          <p:cNvSpPr/>
          <p:nvPr/>
        </p:nvSpPr>
        <p:spPr>
          <a:xfrm>
            <a:off x="6482433" y="2703589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1553BDF-8196-1F4C-A7C5-C5E96767B145}"/>
              </a:ext>
            </a:extLst>
          </p:cNvPr>
          <p:cNvSpPr/>
          <p:nvPr/>
        </p:nvSpPr>
        <p:spPr>
          <a:xfrm>
            <a:off x="6188518" y="2703590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14CF7AB-438D-5B40-B562-A04BF25B8067}"/>
              </a:ext>
            </a:extLst>
          </p:cNvPr>
          <p:cNvSpPr/>
          <p:nvPr/>
        </p:nvSpPr>
        <p:spPr>
          <a:xfrm>
            <a:off x="5584361" y="2986619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AD17754-2AA7-6949-BFA4-FF3E728BA9F9}"/>
              </a:ext>
            </a:extLst>
          </p:cNvPr>
          <p:cNvSpPr/>
          <p:nvPr/>
        </p:nvSpPr>
        <p:spPr>
          <a:xfrm>
            <a:off x="5893515" y="2986618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32B5312-AEF8-764A-885E-1ACD18FFFFA5}"/>
              </a:ext>
            </a:extLst>
          </p:cNvPr>
          <p:cNvSpPr/>
          <p:nvPr/>
        </p:nvSpPr>
        <p:spPr>
          <a:xfrm>
            <a:off x="6482433" y="2986617"/>
            <a:ext cx="164239" cy="1558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539178E-A1D2-BB4C-9761-E7C6FB21047C}"/>
              </a:ext>
            </a:extLst>
          </p:cNvPr>
          <p:cNvSpPr/>
          <p:nvPr/>
        </p:nvSpPr>
        <p:spPr>
          <a:xfrm>
            <a:off x="6188518" y="2986618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CDCC3AD-DA05-BB47-9786-7EA06CACC0E1}"/>
              </a:ext>
            </a:extLst>
          </p:cNvPr>
          <p:cNvSpPr/>
          <p:nvPr/>
        </p:nvSpPr>
        <p:spPr>
          <a:xfrm>
            <a:off x="5584361" y="3269646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5361B0-D580-B24B-9768-BA5F96987EA3}"/>
              </a:ext>
            </a:extLst>
          </p:cNvPr>
          <p:cNvSpPr/>
          <p:nvPr/>
        </p:nvSpPr>
        <p:spPr>
          <a:xfrm>
            <a:off x="5893515" y="3269645"/>
            <a:ext cx="164239" cy="1558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330A0EF-804E-F347-ADDA-4633AA2158EE}"/>
              </a:ext>
            </a:extLst>
          </p:cNvPr>
          <p:cNvSpPr/>
          <p:nvPr/>
        </p:nvSpPr>
        <p:spPr>
          <a:xfrm>
            <a:off x="6482433" y="3269644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7F1793C-B774-2444-A12A-5243E35F305B}"/>
              </a:ext>
            </a:extLst>
          </p:cNvPr>
          <p:cNvSpPr/>
          <p:nvPr/>
        </p:nvSpPr>
        <p:spPr>
          <a:xfrm>
            <a:off x="6188518" y="3269645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D0AD3107-4434-1345-8285-53795B238080}"/>
              </a:ext>
            </a:extLst>
          </p:cNvPr>
          <p:cNvSpPr/>
          <p:nvPr/>
        </p:nvSpPr>
        <p:spPr>
          <a:xfrm>
            <a:off x="4395572" y="2891105"/>
            <a:ext cx="630611" cy="1605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2F823-F1AC-B849-B959-5A5367CAA0AC}"/>
              </a:ext>
            </a:extLst>
          </p:cNvPr>
          <p:cNvSpPr txBox="1"/>
          <p:nvPr/>
        </p:nvSpPr>
        <p:spPr>
          <a:xfrm>
            <a:off x="7402705" y="2527852"/>
            <a:ext cx="62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7ACD73C-F6BF-D644-BB07-3D2541A3E112}"/>
              </a:ext>
            </a:extLst>
          </p:cNvPr>
          <p:cNvSpPr txBox="1"/>
          <p:nvPr/>
        </p:nvSpPr>
        <p:spPr>
          <a:xfrm>
            <a:off x="4435702" y="2546539"/>
            <a:ext cx="52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C9FA2-910C-DE40-A1C0-5AB64DCC3284}"/>
              </a:ext>
            </a:extLst>
          </p:cNvPr>
          <p:cNvSpPr txBox="1"/>
          <p:nvPr/>
        </p:nvSpPr>
        <p:spPr>
          <a:xfrm>
            <a:off x="5699642" y="1847431"/>
            <a:ext cx="62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27ADAFA-20FD-564E-A8C9-E229FD66A9EC}"/>
              </a:ext>
            </a:extLst>
          </p:cNvPr>
          <p:cNvSpPr/>
          <p:nvPr/>
        </p:nvSpPr>
        <p:spPr>
          <a:xfrm>
            <a:off x="8576158" y="2794545"/>
            <a:ext cx="176348" cy="1731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FE02533-80A7-4B4B-BDA6-AB2D8EEE1622}"/>
              </a:ext>
            </a:extLst>
          </p:cNvPr>
          <p:cNvCxnSpPr>
            <a:cxnSpLocks/>
          </p:cNvCxnSpPr>
          <p:nvPr/>
        </p:nvCxnSpPr>
        <p:spPr>
          <a:xfrm flipH="1">
            <a:off x="8537070" y="2967656"/>
            <a:ext cx="114097" cy="160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AF15F5A-3E28-F644-A3FC-A5A8F49CFB24}"/>
              </a:ext>
            </a:extLst>
          </p:cNvPr>
          <p:cNvCxnSpPr>
            <a:cxnSpLocks/>
          </p:cNvCxnSpPr>
          <p:nvPr/>
        </p:nvCxnSpPr>
        <p:spPr>
          <a:xfrm>
            <a:off x="8664332" y="2967656"/>
            <a:ext cx="127262" cy="160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CD7A538A-A1DF-D747-95F9-91B941A83222}"/>
              </a:ext>
            </a:extLst>
          </p:cNvPr>
          <p:cNvSpPr/>
          <p:nvPr/>
        </p:nvSpPr>
        <p:spPr>
          <a:xfrm>
            <a:off x="8727659" y="3119024"/>
            <a:ext cx="176348" cy="1731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EA48D92-50A5-7C4B-AF38-34CA74D56D88}"/>
              </a:ext>
            </a:extLst>
          </p:cNvPr>
          <p:cNvSpPr/>
          <p:nvPr/>
        </p:nvSpPr>
        <p:spPr>
          <a:xfrm>
            <a:off x="8397924" y="3118522"/>
            <a:ext cx="176348" cy="1731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0D6B88D-5609-4E49-BF05-3C6E1709FB13}"/>
              </a:ext>
            </a:extLst>
          </p:cNvPr>
          <p:cNvSpPr txBox="1"/>
          <p:nvPr/>
        </p:nvSpPr>
        <p:spPr>
          <a:xfrm>
            <a:off x="8151210" y="2295731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Model 1</a:t>
            </a:r>
          </a:p>
        </p:txBody>
      </p:sp>
      <p:sp>
        <p:nvSpPr>
          <p:cNvPr id="126" name="Right Arrow 125">
            <a:extLst>
              <a:ext uri="{FF2B5EF4-FFF2-40B4-BE49-F238E27FC236}">
                <a16:creationId xmlns:a16="http://schemas.microsoft.com/office/drawing/2014/main" id="{9FFA17BB-79BF-2747-9BB7-D5128E78D2D0}"/>
              </a:ext>
            </a:extLst>
          </p:cNvPr>
          <p:cNvSpPr/>
          <p:nvPr/>
        </p:nvSpPr>
        <p:spPr>
          <a:xfrm>
            <a:off x="2276257" y="2932215"/>
            <a:ext cx="630611" cy="1605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EB29561-6132-9A44-A51F-E38A74FEB512}"/>
              </a:ext>
            </a:extLst>
          </p:cNvPr>
          <p:cNvSpPr txBox="1"/>
          <p:nvPr/>
        </p:nvSpPr>
        <p:spPr>
          <a:xfrm>
            <a:off x="2275974" y="2548854"/>
            <a:ext cx="62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128" name="Right Arrow 127">
            <a:extLst>
              <a:ext uri="{FF2B5EF4-FFF2-40B4-BE49-F238E27FC236}">
                <a16:creationId xmlns:a16="http://schemas.microsoft.com/office/drawing/2014/main" id="{B63E949A-B759-BB4D-B4E0-01517424F186}"/>
              </a:ext>
            </a:extLst>
          </p:cNvPr>
          <p:cNvSpPr/>
          <p:nvPr/>
        </p:nvSpPr>
        <p:spPr>
          <a:xfrm>
            <a:off x="9315020" y="2932215"/>
            <a:ext cx="630611" cy="1605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08D85F7-C3BB-B649-95DC-45083B7387F6}"/>
              </a:ext>
            </a:extLst>
          </p:cNvPr>
          <p:cNvSpPr txBox="1"/>
          <p:nvPr/>
        </p:nvSpPr>
        <p:spPr>
          <a:xfrm>
            <a:off x="9314737" y="2548854"/>
            <a:ext cx="52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8A97F7B-F835-9A4A-B18D-F3EDA7D288FA}"/>
              </a:ext>
            </a:extLst>
          </p:cNvPr>
          <p:cNvSpPr/>
          <p:nvPr/>
        </p:nvSpPr>
        <p:spPr>
          <a:xfrm>
            <a:off x="10166028" y="2348651"/>
            <a:ext cx="1764053" cy="1275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4D2F4B5-32A4-E145-9ED7-370DABDED14F}"/>
              </a:ext>
            </a:extLst>
          </p:cNvPr>
          <p:cNvSpPr/>
          <p:nvPr/>
        </p:nvSpPr>
        <p:spPr>
          <a:xfrm>
            <a:off x="10510291" y="2473222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4BD6059-5AAB-604C-B2AB-D0C10F370768}"/>
              </a:ext>
            </a:extLst>
          </p:cNvPr>
          <p:cNvSpPr/>
          <p:nvPr/>
        </p:nvSpPr>
        <p:spPr>
          <a:xfrm>
            <a:off x="10819445" y="2473221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13C594AC-A26B-2745-979B-E170A5C05CCD}"/>
              </a:ext>
            </a:extLst>
          </p:cNvPr>
          <p:cNvSpPr/>
          <p:nvPr/>
        </p:nvSpPr>
        <p:spPr>
          <a:xfrm>
            <a:off x="11408363" y="2473220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AEF7ED7E-E777-C14F-809C-3A6CF3827EF8}"/>
              </a:ext>
            </a:extLst>
          </p:cNvPr>
          <p:cNvSpPr/>
          <p:nvPr/>
        </p:nvSpPr>
        <p:spPr>
          <a:xfrm>
            <a:off x="11114448" y="2473221"/>
            <a:ext cx="164239" cy="1558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9B3DC76-C240-E44E-990A-5130C645EC6A}"/>
              </a:ext>
            </a:extLst>
          </p:cNvPr>
          <p:cNvSpPr/>
          <p:nvPr/>
        </p:nvSpPr>
        <p:spPr>
          <a:xfrm>
            <a:off x="10536416" y="2756250"/>
            <a:ext cx="164239" cy="1558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79DD3FD-57F8-4340-83DD-8EB6E7B12C6F}"/>
              </a:ext>
            </a:extLst>
          </p:cNvPr>
          <p:cNvSpPr/>
          <p:nvPr/>
        </p:nvSpPr>
        <p:spPr>
          <a:xfrm>
            <a:off x="10845570" y="2756249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AA8F309A-5899-084E-B9CA-DEA636761C05}"/>
              </a:ext>
            </a:extLst>
          </p:cNvPr>
          <p:cNvSpPr/>
          <p:nvPr/>
        </p:nvSpPr>
        <p:spPr>
          <a:xfrm>
            <a:off x="11434488" y="2756248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811397C-180D-F04C-840F-7F9383BB34C5}"/>
              </a:ext>
            </a:extLst>
          </p:cNvPr>
          <p:cNvSpPr/>
          <p:nvPr/>
        </p:nvSpPr>
        <p:spPr>
          <a:xfrm>
            <a:off x="11140573" y="2756249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14CCDB3-8537-3B40-915F-250D89DCD13B}"/>
              </a:ext>
            </a:extLst>
          </p:cNvPr>
          <p:cNvSpPr/>
          <p:nvPr/>
        </p:nvSpPr>
        <p:spPr>
          <a:xfrm>
            <a:off x="10536416" y="3039278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4CC477B-0D67-CF41-A684-FE7A36265AA0}"/>
              </a:ext>
            </a:extLst>
          </p:cNvPr>
          <p:cNvSpPr/>
          <p:nvPr/>
        </p:nvSpPr>
        <p:spPr>
          <a:xfrm>
            <a:off x="10845570" y="3039277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5E54B47F-9ADB-8840-AB9E-5C077F406A25}"/>
              </a:ext>
            </a:extLst>
          </p:cNvPr>
          <p:cNvSpPr/>
          <p:nvPr/>
        </p:nvSpPr>
        <p:spPr>
          <a:xfrm>
            <a:off x="11434488" y="3039276"/>
            <a:ext cx="164239" cy="1558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487293EA-A7A4-B641-9D13-006EBFCD21D8}"/>
              </a:ext>
            </a:extLst>
          </p:cNvPr>
          <p:cNvSpPr/>
          <p:nvPr/>
        </p:nvSpPr>
        <p:spPr>
          <a:xfrm>
            <a:off x="11140573" y="3039277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C650B53-2B89-3E4E-89AA-4986F025AE9C}"/>
              </a:ext>
            </a:extLst>
          </p:cNvPr>
          <p:cNvSpPr/>
          <p:nvPr/>
        </p:nvSpPr>
        <p:spPr>
          <a:xfrm>
            <a:off x="10536416" y="3322305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82067309-148B-C94A-B554-684943C83B8D}"/>
              </a:ext>
            </a:extLst>
          </p:cNvPr>
          <p:cNvSpPr/>
          <p:nvPr/>
        </p:nvSpPr>
        <p:spPr>
          <a:xfrm>
            <a:off x="10845570" y="3322304"/>
            <a:ext cx="164239" cy="1558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7025B90-64C6-CA4B-965D-658A6E346C36}"/>
              </a:ext>
            </a:extLst>
          </p:cNvPr>
          <p:cNvSpPr/>
          <p:nvPr/>
        </p:nvSpPr>
        <p:spPr>
          <a:xfrm>
            <a:off x="11434488" y="3322303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8184161-C5DF-A740-86F7-F829E18311AE}"/>
              </a:ext>
            </a:extLst>
          </p:cNvPr>
          <p:cNvSpPr/>
          <p:nvPr/>
        </p:nvSpPr>
        <p:spPr>
          <a:xfrm>
            <a:off x="11140573" y="3322304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D74AD0C-2FA4-E645-BC37-C022640DAAA1}"/>
              </a:ext>
            </a:extLst>
          </p:cNvPr>
          <p:cNvSpPr txBox="1"/>
          <p:nvPr/>
        </p:nvSpPr>
        <p:spPr>
          <a:xfrm>
            <a:off x="10734410" y="1894782"/>
            <a:ext cx="62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D9BC8FBC-124E-DA45-94DB-74528FC4D71B}"/>
              </a:ext>
            </a:extLst>
          </p:cNvPr>
          <p:cNvSpPr/>
          <p:nvPr/>
        </p:nvSpPr>
        <p:spPr>
          <a:xfrm>
            <a:off x="2316790" y="5364339"/>
            <a:ext cx="176348" cy="1731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F4D2255-8A25-BD42-84D6-87FB98FDDC31}"/>
              </a:ext>
            </a:extLst>
          </p:cNvPr>
          <p:cNvCxnSpPr>
            <a:cxnSpLocks/>
          </p:cNvCxnSpPr>
          <p:nvPr/>
        </p:nvCxnSpPr>
        <p:spPr>
          <a:xfrm flipH="1">
            <a:off x="2277702" y="5537450"/>
            <a:ext cx="114097" cy="160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8746C73-7E76-E24A-A439-4178865993CC}"/>
              </a:ext>
            </a:extLst>
          </p:cNvPr>
          <p:cNvCxnSpPr>
            <a:cxnSpLocks/>
          </p:cNvCxnSpPr>
          <p:nvPr/>
        </p:nvCxnSpPr>
        <p:spPr>
          <a:xfrm>
            <a:off x="2404964" y="5537450"/>
            <a:ext cx="127262" cy="160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Oval 167">
            <a:extLst>
              <a:ext uri="{FF2B5EF4-FFF2-40B4-BE49-F238E27FC236}">
                <a16:creationId xmlns:a16="http://schemas.microsoft.com/office/drawing/2014/main" id="{68B86E92-9B41-644C-825E-1D89261FD717}"/>
              </a:ext>
            </a:extLst>
          </p:cNvPr>
          <p:cNvSpPr/>
          <p:nvPr/>
        </p:nvSpPr>
        <p:spPr>
          <a:xfrm>
            <a:off x="2468291" y="5688818"/>
            <a:ext cx="176348" cy="1731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EFC7A72F-9322-D84C-ABDE-6D94781024D5}"/>
              </a:ext>
            </a:extLst>
          </p:cNvPr>
          <p:cNvSpPr/>
          <p:nvPr/>
        </p:nvSpPr>
        <p:spPr>
          <a:xfrm>
            <a:off x="2138556" y="5688316"/>
            <a:ext cx="176348" cy="1731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928334E-755B-2D4E-A241-E3BC6F19A6D0}"/>
              </a:ext>
            </a:extLst>
          </p:cNvPr>
          <p:cNvSpPr txBox="1"/>
          <p:nvPr/>
        </p:nvSpPr>
        <p:spPr>
          <a:xfrm>
            <a:off x="1878677" y="4847979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Model 2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69BDBFC-DC74-4944-9406-9A3A97C7107E}"/>
              </a:ext>
            </a:extLst>
          </p:cNvPr>
          <p:cNvSpPr/>
          <p:nvPr/>
        </p:nvSpPr>
        <p:spPr>
          <a:xfrm>
            <a:off x="4182885" y="4847979"/>
            <a:ext cx="1764053" cy="1275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EB667A12-C0BD-5A44-BAE9-7B5C0C0C3698}"/>
              </a:ext>
            </a:extLst>
          </p:cNvPr>
          <p:cNvSpPr/>
          <p:nvPr/>
        </p:nvSpPr>
        <p:spPr>
          <a:xfrm>
            <a:off x="4527148" y="4972550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D170401-952D-5B4F-93A8-FF263D03C602}"/>
              </a:ext>
            </a:extLst>
          </p:cNvPr>
          <p:cNvSpPr/>
          <p:nvPr/>
        </p:nvSpPr>
        <p:spPr>
          <a:xfrm>
            <a:off x="4836302" y="4972549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B3C15A20-EF9F-5940-BA0B-696E0E3A91C2}"/>
              </a:ext>
            </a:extLst>
          </p:cNvPr>
          <p:cNvSpPr/>
          <p:nvPr/>
        </p:nvSpPr>
        <p:spPr>
          <a:xfrm>
            <a:off x="5425220" y="4972548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36B3738-9C98-CA44-BCD8-2B721B082D23}"/>
              </a:ext>
            </a:extLst>
          </p:cNvPr>
          <p:cNvSpPr/>
          <p:nvPr/>
        </p:nvSpPr>
        <p:spPr>
          <a:xfrm>
            <a:off x="5131305" y="4972549"/>
            <a:ext cx="164239" cy="1558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C2D4E61E-D44C-6745-BF27-41BC92EBE11D}"/>
              </a:ext>
            </a:extLst>
          </p:cNvPr>
          <p:cNvSpPr/>
          <p:nvPr/>
        </p:nvSpPr>
        <p:spPr>
          <a:xfrm>
            <a:off x="4553273" y="5255578"/>
            <a:ext cx="164239" cy="1558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338E611A-EF1F-4E46-998E-DBDC1CAB7540}"/>
              </a:ext>
            </a:extLst>
          </p:cNvPr>
          <p:cNvSpPr/>
          <p:nvPr/>
        </p:nvSpPr>
        <p:spPr>
          <a:xfrm>
            <a:off x="4862427" y="5255577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548A3320-53DF-0A45-BC30-03F37CA5D978}"/>
              </a:ext>
            </a:extLst>
          </p:cNvPr>
          <p:cNvSpPr/>
          <p:nvPr/>
        </p:nvSpPr>
        <p:spPr>
          <a:xfrm>
            <a:off x="5451345" y="5255576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34E2C645-47E8-4C4D-9E9F-6D356C0F5FC4}"/>
              </a:ext>
            </a:extLst>
          </p:cNvPr>
          <p:cNvSpPr/>
          <p:nvPr/>
        </p:nvSpPr>
        <p:spPr>
          <a:xfrm>
            <a:off x="5157430" y="5255577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7BBB3099-304D-DD49-A86E-5A4F4EAB97AD}"/>
              </a:ext>
            </a:extLst>
          </p:cNvPr>
          <p:cNvSpPr/>
          <p:nvPr/>
        </p:nvSpPr>
        <p:spPr>
          <a:xfrm>
            <a:off x="4553273" y="5538606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E02F6BC9-EF92-C344-9FA2-767E7E07D6FC}"/>
              </a:ext>
            </a:extLst>
          </p:cNvPr>
          <p:cNvSpPr/>
          <p:nvPr/>
        </p:nvSpPr>
        <p:spPr>
          <a:xfrm>
            <a:off x="4862427" y="5538605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4D80C5AB-A500-AE45-99CA-9AF4FC9AB72E}"/>
              </a:ext>
            </a:extLst>
          </p:cNvPr>
          <p:cNvSpPr/>
          <p:nvPr/>
        </p:nvSpPr>
        <p:spPr>
          <a:xfrm>
            <a:off x="5451345" y="5538604"/>
            <a:ext cx="164239" cy="1558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7690E1A2-DDC4-004B-BE65-6313A5F70FEE}"/>
              </a:ext>
            </a:extLst>
          </p:cNvPr>
          <p:cNvSpPr/>
          <p:nvPr/>
        </p:nvSpPr>
        <p:spPr>
          <a:xfrm>
            <a:off x="5157430" y="5538605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C9AD573C-BDA4-3045-9365-6CF4299303CC}"/>
              </a:ext>
            </a:extLst>
          </p:cNvPr>
          <p:cNvSpPr/>
          <p:nvPr/>
        </p:nvSpPr>
        <p:spPr>
          <a:xfrm>
            <a:off x="4553273" y="5821633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76C2404E-5018-7740-A93E-3EC857332B27}"/>
              </a:ext>
            </a:extLst>
          </p:cNvPr>
          <p:cNvSpPr/>
          <p:nvPr/>
        </p:nvSpPr>
        <p:spPr>
          <a:xfrm>
            <a:off x="4862427" y="5821632"/>
            <a:ext cx="164239" cy="1558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79CA3A38-50E4-CD47-9454-1701647BA0CD}"/>
              </a:ext>
            </a:extLst>
          </p:cNvPr>
          <p:cNvSpPr/>
          <p:nvPr/>
        </p:nvSpPr>
        <p:spPr>
          <a:xfrm>
            <a:off x="5451345" y="5821631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3CFFFFBD-5D1F-D94C-8F47-63C7EE7BF82B}"/>
              </a:ext>
            </a:extLst>
          </p:cNvPr>
          <p:cNvSpPr/>
          <p:nvPr/>
        </p:nvSpPr>
        <p:spPr>
          <a:xfrm>
            <a:off x="5157430" y="5821632"/>
            <a:ext cx="164239" cy="15584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5BFA7C8-4FF9-D54B-84CE-514CE94B7A55}"/>
              </a:ext>
            </a:extLst>
          </p:cNvPr>
          <p:cNvSpPr txBox="1"/>
          <p:nvPr/>
        </p:nvSpPr>
        <p:spPr>
          <a:xfrm>
            <a:off x="4751267" y="4394081"/>
            <a:ext cx="62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189" name="Right Arrow 188">
            <a:extLst>
              <a:ext uri="{FF2B5EF4-FFF2-40B4-BE49-F238E27FC236}">
                <a16:creationId xmlns:a16="http://schemas.microsoft.com/office/drawing/2014/main" id="{92CBAABC-88B0-A440-8DD9-399DA623356A}"/>
              </a:ext>
            </a:extLst>
          </p:cNvPr>
          <p:cNvSpPr/>
          <p:nvPr/>
        </p:nvSpPr>
        <p:spPr>
          <a:xfrm>
            <a:off x="3101933" y="5472956"/>
            <a:ext cx="630611" cy="1605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903ECF0-6FC1-5542-B89B-036BF86655EC}"/>
              </a:ext>
            </a:extLst>
          </p:cNvPr>
          <p:cNvSpPr txBox="1"/>
          <p:nvPr/>
        </p:nvSpPr>
        <p:spPr>
          <a:xfrm>
            <a:off x="3142063" y="5128390"/>
            <a:ext cx="52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027D60D4-8099-ED49-BB3D-CD1A72B694A1}"/>
              </a:ext>
            </a:extLst>
          </p:cNvPr>
          <p:cNvSpPr/>
          <p:nvPr/>
        </p:nvSpPr>
        <p:spPr>
          <a:xfrm>
            <a:off x="7583430" y="5247400"/>
            <a:ext cx="176348" cy="1731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6496E844-91EC-7746-9619-AF0B0257E395}"/>
              </a:ext>
            </a:extLst>
          </p:cNvPr>
          <p:cNvCxnSpPr>
            <a:cxnSpLocks/>
          </p:cNvCxnSpPr>
          <p:nvPr/>
        </p:nvCxnSpPr>
        <p:spPr>
          <a:xfrm flipH="1">
            <a:off x="7544342" y="5420511"/>
            <a:ext cx="114097" cy="160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8ACED52-2F81-D748-B5B2-E71B89513DE3}"/>
              </a:ext>
            </a:extLst>
          </p:cNvPr>
          <p:cNvCxnSpPr>
            <a:cxnSpLocks/>
          </p:cNvCxnSpPr>
          <p:nvPr/>
        </p:nvCxnSpPr>
        <p:spPr>
          <a:xfrm>
            <a:off x="7671604" y="5420511"/>
            <a:ext cx="127262" cy="160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E2737B9B-C700-F947-BD6B-58F7939AD97A}"/>
              </a:ext>
            </a:extLst>
          </p:cNvPr>
          <p:cNvSpPr/>
          <p:nvPr/>
        </p:nvSpPr>
        <p:spPr>
          <a:xfrm>
            <a:off x="7734931" y="5571879"/>
            <a:ext cx="176348" cy="1731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3EAE2AFA-BF43-A94F-A008-F9C8004FA8B6}"/>
              </a:ext>
            </a:extLst>
          </p:cNvPr>
          <p:cNvSpPr/>
          <p:nvPr/>
        </p:nvSpPr>
        <p:spPr>
          <a:xfrm>
            <a:off x="7405196" y="5571377"/>
            <a:ext cx="176348" cy="1731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6" name="Right Arrow 195">
            <a:extLst>
              <a:ext uri="{FF2B5EF4-FFF2-40B4-BE49-F238E27FC236}">
                <a16:creationId xmlns:a16="http://schemas.microsoft.com/office/drawing/2014/main" id="{B0192BAF-B46E-6440-8F92-6F610A96D04F}"/>
              </a:ext>
            </a:extLst>
          </p:cNvPr>
          <p:cNvSpPr/>
          <p:nvPr/>
        </p:nvSpPr>
        <p:spPr>
          <a:xfrm>
            <a:off x="6251071" y="5475264"/>
            <a:ext cx="630611" cy="1605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49D4CF2-38BE-F445-A2E1-44377DDBE49F}"/>
              </a:ext>
            </a:extLst>
          </p:cNvPr>
          <p:cNvSpPr txBox="1"/>
          <p:nvPr/>
        </p:nvSpPr>
        <p:spPr>
          <a:xfrm>
            <a:off x="6291201" y="5130698"/>
            <a:ext cx="52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F67AFAE-210C-734F-A37C-1DFFE5180EEE}"/>
              </a:ext>
            </a:extLst>
          </p:cNvPr>
          <p:cNvSpPr txBox="1"/>
          <p:nvPr/>
        </p:nvSpPr>
        <p:spPr>
          <a:xfrm>
            <a:off x="7152427" y="4845511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Model N</a:t>
            </a:r>
          </a:p>
        </p:txBody>
      </p:sp>
      <p:sp>
        <p:nvSpPr>
          <p:cNvPr id="199" name="Left Bracket 198">
            <a:extLst>
              <a:ext uri="{FF2B5EF4-FFF2-40B4-BE49-F238E27FC236}">
                <a16:creationId xmlns:a16="http://schemas.microsoft.com/office/drawing/2014/main" id="{95FF67FB-558A-8E40-80D5-8E754C50F99E}"/>
              </a:ext>
            </a:extLst>
          </p:cNvPr>
          <p:cNvSpPr/>
          <p:nvPr/>
        </p:nvSpPr>
        <p:spPr>
          <a:xfrm>
            <a:off x="9909873" y="5096642"/>
            <a:ext cx="209005" cy="880163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Left Bracket 199">
            <a:extLst>
              <a:ext uri="{FF2B5EF4-FFF2-40B4-BE49-F238E27FC236}">
                <a16:creationId xmlns:a16="http://schemas.microsoft.com/office/drawing/2014/main" id="{B87664C6-250E-3A4F-91FD-DCC0CB1A5A64}"/>
              </a:ext>
            </a:extLst>
          </p:cNvPr>
          <p:cNvSpPr/>
          <p:nvPr/>
        </p:nvSpPr>
        <p:spPr>
          <a:xfrm rot="10800000">
            <a:off x="11293150" y="5101111"/>
            <a:ext cx="209005" cy="880163"/>
          </a:xfrm>
          <a:prstGeom prst="lef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D619EFE-6246-DE4E-ACF5-C211C9A41EAB}"/>
              </a:ext>
            </a:extLst>
          </p:cNvPr>
          <p:cNvSpPr txBox="1"/>
          <p:nvPr/>
        </p:nvSpPr>
        <p:spPr>
          <a:xfrm>
            <a:off x="9913970" y="5343748"/>
            <a:ext cx="158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Prediction</a:t>
            </a:r>
          </a:p>
        </p:txBody>
      </p:sp>
      <p:sp>
        <p:nvSpPr>
          <p:cNvPr id="202" name="Right Arrow 201">
            <a:extLst>
              <a:ext uri="{FF2B5EF4-FFF2-40B4-BE49-F238E27FC236}">
                <a16:creationId xmlns:a16="http://schemas.microsoft.com/office/drawing/2014/main" id="{13373471-20C8-FB49-9A69-82777C4CB9A4}"/>
              </a:ext>
            </a:extLst>
          </p:cNvPr>
          <p:cNvSpPr/>
          <p:nvPr/>
        </p:nvSpPr>
        <p:spPr>
          <a:xfrm>
            <a:off x="8680447" y="5497382"/>
            <a:ext cx="630611" cy="1605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Right Arrow 204">
            <a:extLst>
              <a:ext uri="{FF2B5EF4-FFF2-40B4-BE49-F238E27FC236}">
                <a16:creationId xmlns:a16="http://schemas.microsoft.com/office/drawing/2014/main" id="{5E778A42-590B-1345-84CE-2A69D7BD7068}"/>
              </a:ext>
            </a:extLst>
          </p:cNvPr>
          <p:cNvSpPr/>
          <p:nvPr/>
        </p:nvSpPr>
        <p:spPr>
          <a:xfrm>
            <a:off x="738184" y="5497535"/>
            <a:ext cx="630611" cy="1605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68EC1B5-7C07-C34A-AD30-BE8B2DC6F4A8}"/>
              </a:ext>
            </a:extLst>
          </p:cNvPr>
          <p:cNvSpPr txBox="1"/>
          <p:nvPr/>
        </p:nvSpPr>
        <p:spPr>
          <a:xfrm>
            <a:off x="737901" y="5114174"/>
            <a:ext cx="62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3B88B1-18E5-0C46-B26B-AD4157A66013}"/>
              </a:ext>
            </a:extLst>
          </p:cNvPr>
          <p:cNvCxnSpPr/>
          <p:nvPr/>
        </p:nvCxnSpPr>
        <p:spPr>
          <a:xfrm>
            <a:off x="0" y="4088674"/>
            <a:ext cx="12192000" cy="0"/>
          </a:xfrm>
          <a:prstGeom prst="line">
            <a:avLst/>
          </a:prstGeom>
          <a:ln w="730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84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4173-5A37-9844-8370-48084D90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95" y="636085"/>
            <a:ext cx="11029616" cy="60413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Primary Method for Analysis – </a:t>
            </a:r>
            <a:r>
              <a:rPr lang="en-US" sz="2800" dirty="0" err="1"/>
              <a:t>XGBoost</a:t>
            </a:r>
            <a:r>
              <a:rPr lang="en-US" sz="2800" dirty="0"/>
              <a:t>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C18FE7-25A8-FF47-A865-F751AC108259}"/>
                  </a:ext>
                </a:extLst>
              </p:cNvPr>
              <p:cNvSpPr txBox="1"/>
              <p:nvPr/>
            </p:nvSpPr>
            <p:spPr>
              <a:xfrm>
                <a:off x="3461657" y="1673085"/>
                <a:ext cx="4255652" cy="524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SIMILARITY SCORE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𝑆𝑈𝑀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𝑅𝐸𝑆𝐼𝐷𝑈𝐴𝐿𝑆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𝐶𝑂𝑈𝑁𝑇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𝑅𝐸𝑆𝐼𝐷𝑈𝐴𝐿𝑆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C18FE7-25A8-FF47-A865-F751AC108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657" y="1673085"/>
                <a:ext cx="4255652" cy="524567"/>
              </a:xfrm>
              <a:prstGeom prst="rect">
                <a:avLst/>
              </a:prstGeom>
              <a:blipFill>
                <a:blip r:embed="rId3"/>
                <a:stretch>
                  <a:fillRect l="-1190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3F6104-7B48-8E43-BC2C-4980EF0CFA98}"/>
              </a:ext>
            </a:extLst>
          </p:cNvPr>
          <p:cNvCxnSpPr>
            <a:cxnSpLocks/>
          </p:cNvCxnSpPr>
          <p:nvPr/>
        </p:nvCxnSpPr>
        <p:spPr>
          <a:xfrm flipH="1">
            <a:off x="7850778" y="1826973"/>
            <a:ext cx="1140822" cy="277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D664CA-1B8A-9E46-A4C2-BFB1C6B259B5}"/>
                  </a:ext>
                </a:extLst>
              </p:cNvPr>
              <p:cNvSpPr txBox="1"/>
              <p:nvPr/>
            </p:nvSpPr>
            <p:spPr>
              <a:xfrm>
                <a:off x="7870173" y="1541905"/>
                <a:ext cx="26780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REGULARIZATION PARAMETER -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D664CA-1B8A-9E46-A4C2-BFB1C6B25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73" y="1541905"/>
                <a:ext cx="2678083" cy="307777"/>
              </a:xfrm>
              <a:prstGeom prst="rect">
                <a:avLst/>
              </a:prstGeom>
              <a:blipFill>
                <a:blip r:embed="rId4"/>
                <a:stretch>
                  <a:fillRect l="-472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024699B-FB38-D140-97F9-7B3BA3CEEB5C}"/>
              </a:ext>
            </a:extLst>
          </p:cNvPr>
          <p:cNvSpPr/>
          <p:nvPr/>
        </p:nvSpPr>
        <p:spPr>
          <a:xfrm>
            <a:off x="3463833" y="3681309"/>
            <a:ext cx="5000898" cy="669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Residuals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0A330-B340-1B4B-AA34-ADE9CFCB6674}"/>
              </a:ext>
            </a:extLst>
          </p:cNvPr>
          <p:cNvSpPr txBox="1"/>
          <p:nvPr/>
        </p:nvSpPr>
        <p:spPr>
          <a:xfrm>
            <a:off x="8817428" y="3831594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SIMILARITY SCORE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22FC1D-E704-2848-BAFE-B170618D801F}"/>
              </a:ext>
            </a:extLst>
          </p:cNvPr>
          <p:cNvSpPr txBox="1"/>
          <p:nvPr/>
        </p:nvSpPr>
        <p:spPr>
          <a:xfrm>
            <a:off x="4994105" y="299202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prediction</a:t>
            </a:r>
          </a:p>
        </p:txBody>
      </p:sp>
    </p:spTree>
    <p:extLst>
      <p:ext uri="{BB962C8B-B14F-4D97-AF65-F5344CB8AC3E}">
        <p14:creationId xmlns:p14="http://schemas.microsoft.com/office/powerpoint/2010/main" val="13020366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{D72A4A57-9F6B-1340-9B0A-D69BFA5E25C3}tf10001063</Template>
  <TotalTime>3276</TotalTime>
  <Words>670</Words>
  <Application>Microsoft Macintosh PowerPoint</Application>
  <PresentationFormat>Widescreen</PresentationFormat>
  <Paragraphs>104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Gill Sans MT</vt:lpstr>
      <vt:lpstr>Tw Cen MT</vt:lpstr>
      <vt:lpstr>Wingdings 2</vt:lpstr>
      <vt:lpstr>DividendVTI</vt:lpstr>
      <vt:lpstr>Prediction of Home Value Using XGBoost Regression</vt:lpstr>
      <vt:lpstr>Data sources and definitions explained</vt:lpstr>
      <vt:lpstr>Exploratory Data analysis</vt:lpstr>
      <vt:lpstr>Exploratory Data Analysis - Distribution of continuous variables </vt:lpstr>
      <vt:lpstr>Exploratory Data Analysis - Distribution of Home Values by size</vt:lpstr>
      <vt:lpstr>Exploratory Data Analysis – affects of continuous predictors on outcome </vt:lpstr>
      <vt:lpstr>Primary Research Question(s)</vt:lpstr>
      <vt:lpstr>Supervised machine learning: Gradient Boosted machines</vt:lpstr>
      <vt:lpstr>Primary Method for Analysis – XGBoost regression</vt:lpstr>
      <vt:lpstr>Primary Method for Analysis – XGBoost regression (categorical Predictors)</vt:lpstr>
      <vt:lpstr>XGBoost regression with tidy models: Specify parameters for model tuning</vt:lpstr>
      <vt:lpstr>XGBoost regression with tidy models: Create training grid</vt:lpstr>
      <vt:lpstr>XGBoost regression with tidy models: extract Best Parameters and fit final model</vt:lpstr>
      <vt:lpstr>XGBoost regression with tidy models: Visual Assessment of Best fit</vt:lpstr>
      <vt:lpstr>XGBoost regression with tidy models: Visual Assessment of Best fit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Prediction of Home Prices Using XGBoost Regression</dc:title>
  <dc:creator>Ben Karabinus</dc:creator>
  <cp:lastModifiedBy>Ben Karabinus</cp:lastModifiedBy>
  <cp:revision>6</cp:revision>
  <dcterms:created xsi:type="dcterms:W3CDTF">2021-11-13T19:57:13Z</dcterms:created>
  <dcterms:modified xsi:type="dcterms:W3CDTF">2021-11-20T21:58:12Z</dcterms:modified>
</cp:coreProperties>
</file>