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0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5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2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2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44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1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0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0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3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2C4F-6371-73F8-D127-5F86444BB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KV6002 – Terms of 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B1EB5-92AF-24E6-D349-E8F77D070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21</a:t>
            </a:r>
          </a:p>
        </p:txBody>
      </p:sp>
    </p:spTree>
    <p:extLst>
      <p:ext uri="{BB962C8B-B14F-4D97-AF65-F5344CB8AC3E}">
        <p14:creationId xmlns:p14="http://schemas.microsoft.com/office/powerpoint/2010/main" val="229518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Persona #5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7316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77CB-EC6F-09C1-8CA3-72D02A99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F628-A2AE-58B5-BC17-54147647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Clear outline of the subsystem we are working on.</a:t>
            </a:r>
          </a:p>
          <a:p>
            <a:r>
              <a:rPr lang="en-GB" dirty="0"/>
              <a:t>- 5 User stories (should be connected to each persona).</a:t>
            </a:r>
          </a:p>
          <a:p>
            <a:pPr lvl="1"/>
            <a:r>
              <a:rPr lang="en-GB" dirty="0"/>
              <a:t>As a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role</a:t>
            </a:r>
            <a:r>
              <a:rPr lang="en-GB" dirty="0"/>
              <a:t>&gt; I want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something</a:t>
            </a:r>
            <a:r>
              <a:rPr lang="en-GB" dirty="0"/>
              <a:t>&gt; so that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benefit</a:t>
            </a:r>
            <a:r>
              <a:rPr lang="en-GB" dirty="0"/>
              <a:t>&gt;.</a:t>
            </a:r>
          </a:p>
          <a:p>
            <a:r>
              <a:rPr lang="en-GB" dirty="0"/>
              <a:t>- A clear outline of the tasks we intend to complete and the deliverables.</a:t>
            </a:r>
          </a:p>
        </p:txBody>
      </p:sp>
    </p:spTree>
    <p:extLst>
      <p:ext uri="{BB962C8B-B14F-4D97-AF65-F5344CB8AC3E}">
        <p14:creationId xmlns:p14="http://schemas.microsoft.com/office/powerpoint/2010/main" val="332309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7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9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5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5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 Story #5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9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88F4-6A36-1879-89CE-258B2892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20A6-9796-1EDE-2E20-C8777F77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Information about client.</a:t>
            </a:r>
          </a:p>
          <a:p>
            <a:r>
              <a:rPr lang="en-GB" dirty="0"/>
              <a:t>- Their initial ‘pitch’ (what they want us to develop).</a:t>
            </a:r>
          </a:p>
          <a:p>
            <a:r>
              <a:rPr lang="en-GB" dirty="0"/>
              <a:t>- Introduce the group – who is in the team?</a:t>
            </a:r>
          </a:p>
          <a:p>
            <a:r>
              <a:rPr lang="en-GB" dirty="0"/>
              <a:t>- How we gathered the requirements for the system and refined them.</a:t>
            </a:r>
          </a:p>
        </p:txBody>
      </p:sp>
    </p:spTree>
    <p:extLst>
      <p:ext uri="{BB962C8B-B14F-4D97-AF65-F5344CB8AC3E}">
        <p14:creationId xmlns:p14="http://schemas.microsoft.com/office/powerpoint/2010/main" val="164600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B4F9-0101-6591-D59C-D34DF52B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Slides 2&amp;3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A010-B73B-B438-FD14-A003BD56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Epic in specified format (AGILE).</a:t>
            </a:r>
          </a:p>
          <a:p>
            <a:r>
              <a:rPr lang="en-GB" dirty="0"/>
              <a:t>- Team plan, outlining how features work together as a plan.</a:t>
            </a:r>
          </a:p>
          <a:p>
            <a:r>
              <a:rPr lang="en-GB" dirty="0"/>
              <a:t>- Plan should include:</a:t>
            </a:r>
          </a:p>
          <a:p>
            <a:pPr lvl="1"/>
            <a:r>
              <a:rPr lang="en-GB" dirty="0"/>
              <a:t>Details of the overall system.</a:t>
            </a:r>
          </a:p>
          <a:p>
            <a:pPr lvl="1"/>
            <a:r>
              <a:rPr lang="en-GB" dirty="0"/>
              <a:t>Who will complete which subsystem.</a:t>
            </a:r>
          </a:p>
          <a:p>
            <a:pPr lvl="1"/>
            <a:r>
              <a:rPr lang="en-GB" dirty="0"/>
              <a:t>How we intend to test the system.</a:t>
            </a:r>
          </a:p>
          <a:p>
            <a:pPr lvl="1"/>
            <a:r>
              <a:rPr lang="en-GB" dirty="0"/>
              <a:t>Integration of the subsystems.</a:t>
            </a:r>
          </a:p>
          <a:p>
            <a:pPr lvl="1"/>
            <a:r>
              <a:rPr lang="en-GB" dirty="0"/>
              <a:t>Project requirements – what equipment/software access do we need?</a:t>
            </a:r>
          </a:p>
          <a:p>
            <a:pPr lvl="1"/>
            <a:r>
              <a:rPr lang="en-GB" dirty="0"/>
              <a:t>Potential commercial, economic, legal, ethical, social, professional factors.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8DE3C-5C7A-9F51-7664-76ECFF15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089" y="445223"/>
            <a:ext cx="4138362" cy="19279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41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B4F9-0101-6591-D59C-D34DF52B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Slides 2&amp;3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A010-B73B-B438-FD14-A003BD56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Epic in specified format (AGILE).</a:t>
            </a:r>
          </a:p>
          <a:p>
            <a:r>
              <a:rPr lang="en-GB" dirty="0"/>
              <a:t>- Team plan, outlining how features work together as a plan.</a:t>
            </a:r>
          </a:p>
          <a:p>
            <a:r>
              <a:rPr lang="en-GB" dirty="0"/>
              <a:t>- Plan should include:</a:t>
            </a:r>
          </a:p>
          <a:p>
            <a:pPr lvl="1"/>
            <a:r>
              <a:rPr lang="en-GB" dirty="0"/>
              <a:t>Details of the overall system.</a:t>
            </a:r>
          </a:p>
          <a:p>
            <a:pPr lvl="1"/>
            <a:r>
              <a:rPr lang="en-GB" dirty="0"/>
              <a:t>Who will complete which subsystem.</a:t>
            </a:r>
          </a:p>
          <a:p>
            <a:pPr lvl="1"/>
            <a:r>
              <a:rPr lang="en-GB" dirty="0"/>
              <a:t>How we intend to test the system.</a:t>
            </a:r>
          </a:p>
          <a:p>
            <a:pPr lvl="1"/>
            <a:r>
              <a:rPr lang="en-GB" dirty="0"/>
              <a:t>Integration of the subsystems.</a:t>
            </a:r>
          </a:p>
          <a:p>
            <a:pPr lvl="1"/>
            <a:r>
              <a:rPr lang="en-GB" dirty="0"/>
              <a:t>Project requirements – what equipment/software access do we need?</a:t>
            </a:r>
          </a:p>
          <a:p>
            <a:pPr lvl="1"/>
            <a:r>
              <a:rPr lang="en-GB" dirty="0"/>
              <a:t>Potential commercial, economic, legal, ethical, social, professional factors.</a:t>
            </a:r>
          </a:p>
        </p:txBody>
      </p:sp>
    </p:spTree>
    <p:extLst>
      <p:ext uri="{BB962C8B-B14F-4D97-AF65-F5344CB8AC3E}">
        <p14:creationId xmlns:p14="http://schemas.microsoft.com/office/powerpoint/2010/main" val="171795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38904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103463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380026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398003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745452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350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KV6002 – Terms of Reference</vt:lpstr>
      <vt:lpstr>Slide 1</vt:lpstr>
      <vt:lpstr>Slides 2&amp;3</vt:lpstr>
      <vt:lpstr>Slides 2&amp;3</vt:lpstr>
      <vt:lpstr>Slide 4</vt:lpstr>
      <vt:lpstr>Persona #1</vt:lpstr>
      <vt:lpstr>Persona #2</vt:lpstr>
      <vt:lpstr>Persona #3</vt:lpstr>
      <vt:lpstr>Persona #4</vt:lpstr>
      <vt:lpstr>Persona #5</vt:lpstr>
      <vt:lpstr>Slide 5</vt:lpstr>
      <vt:lpstr>User Story #1</vt:lpstr>
      <vt:lpstr>User Story #2</vt:lpstr>
      <vt:lpstr>User Story #3</vt:lpstr>
      <vt:lpstr>User Story #4</vt:lpstr>
      <vt:lpstr>User Story #5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KV6002 – Terms of Reference</dc:title>
  <dc:creator>Ben Kelly</dc:creator>
  <cp:lastModifiedBy>Ben Kelly</cp:lastModifiedBy>
  <cp:revision>12</cp:revision>
  <dcterms:created xsi:type="dcterms:W3CDTF">2023-01-28T12:05:11Z</dcterms:created>
  <dcterms:modified xsi:type="dcterms:W3CDTF">2023-02-06T19:38:38Z</dcterms:modified>
</cp:coreProperties>
</file>