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Kelly" initials="BK" lastIdx="1" clrIdx="0">
    <p:extLst>
      <p:ext uri="{19B8F6BF-5375-455C-9EA6-DF929625EA0E}">
        <p15:presenceInfo xmlns:p15="http://schemas.microsoft.com/office/powerpoint/2012/main" userId="7309bf7d5bb83f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3:02:27.014" idx="1">
    <p:pos x="6854" y="2187"/>
    <p:text>Change these 'subsystem' names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4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0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2C4F-6371-73F8-D127-5F86444BB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KV6002 – Terms of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B1EB5-92AF-24E6-D349-E8F77D07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21</a:t>
            </a:r>
          </a:p>
        </p:txBody>
      </p:sp>
    </p:spTree>
    <p:extLst>
      <p:ext uri="{BB962C8B-B14F-4D97-AF65-F5344CB8AC3E}">
        <p14:creationId xmlns:p14="http://schemas.microsoft.com/office/powerpoint/2010/main" val="2295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316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7CB-EC6F-09C1-8CA3-72D02A9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F628-A2AE-58B5-BC17-5414764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Clear outline of the subsystem we are working on.</a:t>
            </a:r>
          </a:p>
          <a:p>
            <a:r>
              <a:rPr lang="en-GB" dirty="0"/>
              <a:t>- 5 User stories (should be connected to each persona).</a:t>
            </a:r>
          </a:p>
          <a:p>
            <a:pPr lvl="1"/>
            <a:r>
              <a:rPr lang="en-GB" dirty="0"/>
              <a:t>As a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role</a:t>
            </a:r>
            <a:r>
              <a:rPr lang="en-GB" dirty="0"/>
              <a:t>&gt; I want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something</a:t>
            </a:r>
            <a:r>
              <a:rPr lang="en-GB" dirty="0"/>
              <a:t>&gt; so that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benefit</a:t>
            </a:r>
            <a:r>
              <a:rPr lang="en-GB" dirty="0"/>
              <a:t>&gt;.</a:t>
            </a:r>
          </a:p>
          <a:p>
            <a:r>
              <a:rPr lang="en-GB" dirty="0"/>
              <a:t>- A clear outline of the tasks we intend to complete and the deliverables.</a:t>
            </a:r>
          </a:p>
        </p:txBody>
      </p:sp>
    </p:spTree>
    <p:extLst>
      <p:ext uri="{BB962C8B-B14F-4D97-AF65-F5344CB8AC3E}">
        <p14:creationId xmlns:p14="http://schemas.microsoft.com/office/powerpoint/2010/main" val="33230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7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9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5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5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Story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8F4-6A36-1879-89CE-258B2892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North Surf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20A6-9796-1EDE-2E20-C8777F77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True North Surf Club is an independent Surf Club that is affiliated with Surfing England, and is based in North Tyneside.</a:t>
            </a:r>
          </a:p>
          <a:p>
            <a:r>
              <a:rPr lang="en-GB" dirty="0"/>
              <a:t>They have requested the creation of a website for the surf club, which includes the following features:</a:t>
            </a:r>
          </a:p>
          <a:p>
            <a:r>
              <a:rPr lang="en-GB" dirty="0"/>
              <a:t>- a </a:t>
            </a:r>
            <a:r>
              <a:rPr lang="en-GB" b="1" dirty="0"/>
              <a:t>gallery page</a:t>
            </a:r>
            <a:r>
              <a:rPr lang="en-GB" dirty="0"/>
              <a:t> to showcase their images.</a:t>
            </a:r>
          </a:p>
          <a:p>
            <a:r>
              <a:rPr lang="en-GB" dirty="0"/>
              <a:t>- a </a:t>
            </a:r>
            <a:r>
              <a:rPr lang="en-GB" b="1" dirty="0"/>
              <a:t>contact form </a:t>
            </a:r>
            <a:r>
              <a:rPr lang="en-GB" dirty="0"/>
              <a:t>to provide a means of contacting the club.</a:t>
            </a:r>
          </a:p>
          <a:p>
            <a:r>
              <a:rPr lang="en-GB" dirty="0"/>
              <a:t>- a </a:t>
            </a:r>
            <a:r>
              <a:rPr lang="en-GB" b="1" dirty="0"/>
              <a:t>membership sign up page</a:t>
            </a:r>
            <a:r>
              <a:rPr lang="en-GB" dirty="0"/>
              <a:t>, allowing potential new members to sign up for membership.</a:t>
            </a:r>
          </a:p>
          <a:p>
            <a:r>
              <a:rPr lang="en-GB" dirty="0"/>
              <a:t>- an </a:t>
            </a:r>
            <a:r>
              <a:rPr lang="en-GB" b="1" dirty="0"/>
              <a:t>e-commerce page </a:t>
            </a:r>
            <a:r>
              <a:rPr lang="en-GB" dirty="0"/>
              <a:t>so that branded merchandise can be purchased from the club via the website.</a:t>
            </a:r>
          </a:p>
          <a:p>
            <a:r>
              <a:rPr lang="en-GB" dirty="0"/>
              <a:t>The team assigned to </a:t>
            </a:r>
            <a:r>
              <a:rPr lang="en-GB" dirty="0" err="1"/>
              <a:t>fulf</a:t>
            </a:r>
            <a:r>
              <a:rPr lang="en-GB" dirty="0"/>
              <a:t> consists of 5 members: Ben Kelly, Adrian Kucia, Kalina Filipowicz, Ed Davies and Charlie Callister.</a:t>
            </a:r>
          </a:p>
          <a:p>
            <a:r>
              <a:rPr lang="en-GB" dirty="0"/>
              <a:t>The requirements for this project were largely gathered via the initial meeting with the client, with further requirements, such as _____, coming to light as we further investigated what the client truly needed.  This investigation process allowed us to refine the identified requirements even further.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0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E00378-A2F0-EDC7-1352-86A627BEB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89402"/>
              </p:ext>
            </p:extLst>
          </p:nvPr>
        </p:nvGraphicFramePr>
        <p:xfrm>
          <a:off x="759922" y="2308987"/>
          <a:ext cx="10672156" cy="2590546"/>
        </p:xfrm>
        <a:graphic>
          <a:graphicData uri="http://schemas.openxmlformats.org/drawingml/2006/table">
            <a:tbl>
              <a:tblPr firstRow="1" firstCol="1" bandRow="1"/>
              <a:tblGrid>
                <a:gridCol w="4522554">
                  <a:extLst>
                    <a:ext uri="{9D8B030D-6E8A-4147-A177-3AD203B41FA5}">
                      <a16:colId xmlns:a16="http://schemas.microsoft.com/office/drawing/2014/main" val="1807250856"/>
                    </a:ext>
                  </a:extLst>
                </a:gridCol>
                <a:gridCol w="6149602">
                  <a:extLst>
                    <a:ext uri="{9D8B030D-6E8A-4147-A177-3AD203B41FA5}">
                      <a16:colId xmlns:a16="http://schemas.microsoft.com/office/drawing/2014/main" val="2276761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For: 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[The user group]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Who: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[Problem]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Our: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[Type of system]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Is a: 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[Outline project idea]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That: </a:t>
                      </a: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[How it solves the problem]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True North Surf Club members and potential affiliates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Need to find out more about the club &amp; buy merch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Website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Is a gallery/shop/means of signing up for membership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effectLst/>
                          <a:latin typeface="Azo Sans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Will show images, provide a means of purchasing products and allow users to sign up for membership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7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The overall system will be a functioning, modern website that includes a sufficient level of security as well as various pages to match the various different requirements.  These pages will include but are not necessarily limited to: a Gallery page, a contact form/membership sign up page and a Shop page.</a:t>
            </a:r>
          </a:p>
          <a:p>
            <a:pPr lvl="1"/>
            <a:r>
              <a:rPr lang="en-GB" dirty="0"/>
              <a:t>These pages can be split into various subsystems, which will be assigned to each member of the team.  The subsystems will be split as follows: Ben – Subsystem1, Adrian – Subsystem2, Kalina – Subsystem3, Ed – Subsystem4, Charlie – Subsystem5.</a:t>
            </a:r>
          </a:p>
          <a:p>
            <a:pPr lvl="1"/>
            <a:r>
              <a:rPr lang="en-GB" dirty="0"/>
              <a:t>The system will be tested using 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</p:spTree>
    <p:extLst>
      <p:ext uri="{BB962C8B-B14F-4D97-AF65-F5344CB8AC3E}">
        <p14:creationId xmlns:p14="http://schemas.microsoft.com/office/powerpoint/2010/main" val="171795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38904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103463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8002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9800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45452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574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Azo Sans</vt:lpstr>
      <vt:lpstr>Calibri</vt:lpstr>
      <vt:lpstr>Calibri Light</vt:lpstr>
      <vt:lpstr>Retrospect</vt:lpstr>
      <vt:lpstr>KV6002 – Terms of Reference</vt:lpstr>
      <vt:lpstr>True North Surf Club</vt:lpstr>
      <vt:lpstr>Slides 2&amp;3</vt:lpstr>
      <vt:lpstr>Slides 2&amp;3</vt:lpstr>
      <vt:lpstr>Slide 4</vt:lpstr>
      <vt:lpstr>Persona #1</vt:lpstr>
      <vt:lpstr>Persona #2</vt:lpstr>
      <vt:lpstr>Persona #3</vt:lpstr>
      <vt:lpstr>Persona #4</vt:lpstr>
      <vt:lpstr>Persona #5</vt:lpstr>
      <vt:lpstr>Slide 5</vt:lpstr>
      <vt:lpstr>User Story #1</vt:lpstr>
      <vt:lpstr>User Story #2</vt:lpstr>
      <vt:lpstr>User Story #3</vt:lpstr>
      <vt:lpstr>User Story #4</vt:lpstr>
      <vt:lpstr>User Story 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KV6002 – Terms of Reference</dc:title>
  <dc:creator>Ben Kelly</dc:creator>
  <cp:lastModifiedBy>Ben Kelly</cp:lastModifiedBy>
  <cp:revision>46</cp:revision>
  <dcterms:created xsi:type="dcterms:W3CDTF">2023-01-28T12:05:11Z</dcterms:created>
  <dcterms:modified xsi:type="dcterms:W3CDTF">2023-02-08T14:01:10Z</dcterms:modified>
</cp:coreProperties>
</file>