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26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04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65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0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07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23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20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44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51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70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10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A9DB48-6904-43CF-8ABC-4A72834D141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961E9A-8F51-490F-A304-D95833C605A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73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2C4F-6371-73F8-D127-5F86444BB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KV6002 – Terms of Reference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B1EB5-92AF-24E6-D349-E8F77D070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Group 21</a:t>
            </a:r>
          </a:p>
        </p:txBody>
      </p:sp>
    </p:spTree>
    <p:extLst>
      <p:ext uri="{BB962C8B-B14F-4D97-AF65-F5344CB8AC3E}">
        <p14:creationId xmlns:p14="http://schemas.microsoft.com/office/powerpoint/2010/main" val="229518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12AD-6668-A8B2-BDDE-F5600269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Persona #5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6D95-DAF7-AFBA-735D-B60763EA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Intended users – 1 persona per group member</a:t>
            </a:r>
          </a:p>
        </p:txBody>
      </p:sp>
    </p:spTree>
    <p:extLst>
      <p:ext uri="{BB962C8B-B14F-4D97-AF65-F5344CB8AC3E}">
        <p14:creationId xmlns:p14="http://schemas.microsoft.com/office/powerpoint/2010/main" val="273167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77CB-EC6F-09C1-8CA3-72D02A99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2F628-A2AE-58B5-BC17-541476478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Clear outline of the subsystem we are working on.</a:t>
            </a:r>
          </a:p>
          <a:p>
            <a:r>
              <a:rPr lang="en-GB" dirty="0"/>
              <a:t>- 5 User stories (should be connected to each persona).</a:t>
            </a:r>
          </a:p>
          <a:p>
            <a:pPr lvl="1"/>
            <a:r>
              <a:rPr lang="en-GB" dirty="0"/>
              <a:t>As a &lt;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role</a:t>
            </a:r>
            <a:r>
              <a:rPr lang="en-GB" dirty="0"/>
              <a:t>&gt; I want &lt;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something</a:t>
            </a:r>
            <a:r>
              <a:rPr lang="en-GB" dirty="0"/>
              <a:t>&gt; so that &lt;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benefit</a:t>
            </a:r>
            <a:r>
              <a:rPr lang="en-GB" dirty="0"/>
              <a:t>&gt;.</a:t>
            </a:r>
          </a:p>
          <a:p>
            <a:r>
              <a:rPr lang="en-GB" dirty="0"/>
              <a:t>- A clear outline of the tasks we intend to complete and the deliverables.</a:t>
            </a:r>
          </a:p>
        </p:txBody>
      </p:sp>
    </p:spTree>
    <p:extLst>
      <p:ext uri="{BB962C8B-B14F-4D97-AF65-F5344CB8AC3E}">
        <p14:creationId xmlns:p14="http://schemas.microsoft.com/office/powerpoint/2010/main" val="332309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A5A0-DD75-ACDD-BC98-0AF4FE7F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59C3-D43A-6F60-4735-4385DA71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97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A5A0-DD75-ACDD-BC98-0AF4FE7F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59C3-D43A-6F60-4735-4385DA71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695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A5A0-DD75-ACDD-BC98-0AF4FE7F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59C3-D43A-6F60-4735-4385DA71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355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A5A0-DD75-ACDD-BC98-0AF4FE7F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59C3-D43A-6F60-4735-4385DA71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65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A5A0-DD75-ACDD-BC98-0AF4FE7F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User Story #5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59C3-D43A-6F60-4735-4385DA71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9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88F4-6A36-1879-89CE-258B2892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True North Surf Club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420A6-9796-1EDE-2E20-C8777F774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True North Surf Club is an independent Surf Club that is affiliated with Surfing England, and is based in North Tyneside.</a:t>
            </a:r>
          </a:p>
          <a:p>
            <a:r>
              <a:rPr lang="en-GB" dirty="0"/>
              <a:t>They have requested the creation of a website for the surf club, which includes the following features:</a:t>
            </a:r>
          </a:p>
          <a:p>
            <a:r>
              <a:rPr lang="en-GB" dirty="0"/>
              <a:t>- a </a:t>
            </a:r>
            <a:r>
              <a:rPr lang="en-GB" b="1" dirty="0"/>
              <a:t>gallery page</a:t>
            </a:r>
            <a:r>
              <a:rPr lang="en-GB" dirty="0"/>
              <a:t> to showcase their images.</a:t>
            </a:r>
          </a:p>
          <a:p>
            <a:r>
              <a:rPr lang="en-GB" dirty="0"/>
              <a:t>- a </a:t>
            </a:r>
            <a:r>
              <a:rPr lang="en-GB" b="1" dirty="0"/>
              <a:t>contact form </a:t>
            </a:r>
            <a:r>
              <a:rPr lang="en-GB" dirty="0"/>
              <a:t>to provide a means of contacting the club.</a:t>
            </a:r>
          </a:p>
          <a:p>
            <a:r>
              <a:rPr lang="en-GB" dirty="0"/>
              <a:t>- a </a:t>
            </a:r>
            <a:r>
              <a:rPr lang="en-GB" b="1" dirty="0"/>
              <a:t>membership sign up page</a:t>
            </a:r>
            <a:r>
              <a:rPr lang="en-GB" dirty="0"/>
              <a:t>, allowing potential new members to sign up for membership.</a:t>
            </a:r>
          </a:p>
          <a:p>
            <a:r>
              <a:rPr lang="en-GB" dirty="0"/>
              <a:t>- an </a:t>
            </a:r>
            <a:r>
              <a:rPr lang="en-GB" b="1" dirty="0"/>
              <a:t>e-commerce page </a:t>
            </a:r>
            <a:r>
              <a:rPr lang="en-GB" dirty="0"/>
              <a:t>so that </a:t>
            </a:r>
            <a:r>
              <a:rPr lang="en-GB"/>
              <a:t>branded merchandise can </a:t>
            </a:r>
            <a:r>
              <a:rPr lang="en-GB" dirty="0"/>
              <a:t>be purchased from the club via the website.</a:t>
            </a:r>
          </a:p>
          <a:p>
            <a:r>
              <a:rPr lang="en-GB" dirty="0"/>
              <a:t>The team consists of 5 members: Ben Kelly, Adrian Kucia, Kalina Filipowicz, Ed Davies and Charlie Callister.</a:t>
            </a:r>
          </a:p>
          <a:p>
            <a:r>
              <a:rPr lang="en-GB" dirty="0"/>
              <a:t>The requirements for this project were largely gathered via the initial meeting with the client, with further requirements, such as _____, coming to light as we further investigated what the client truly needed.  This investigation process allowed us to refine the identified requirements even further.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00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B4F9-0101-6591-D59C-D34DF52B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Slides 2&amp;3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2A010-B73B-B438-FD14-A003BD560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Epic in specified format (AGILE).</a:t>
            </a:r>
          </a:p>
          <a:p>
            <a:r>
              <a:rPr lang="en-GB" dirty="0"/>
              <a:t>- Team plan, outlining how features work together as a plan.</a:t>
            </a:r>
          </a:p>
          <a:p>
            <a:r>
              <a:rPr lang="en-GB" dirty="0"/>
              <a:t>- Plan should include:</a:t>
            </a:r>
          </a:p>
          <a:p>
            <a:pPr lvl="1"/>
            <a:r>
              <a:rPr lang="en-GB" dirty="0"/>
              <a:t>Details of the overall system.</a:t>
            </a:r>
          </a:p>
          <a:p>
            <a:pPr lvl="1"/>
            <a:r>
              <a:rPr lang="en-GB" dirty="0"/>
              <a:t>Who will complete which subsystem.</a:t>
            </a:r>
          </a:p>
          <a:p>
            <a:pPr lvl="1"/>
            <a:r>
              <a:rPr lang="en-GB" dirty="0"/>
              <a:t>How we intend to test the system.</a:t>
            </a:r>
          </a:p>
          <a:p>
            <a:pPr lvl="1"/>
            <a:r>
              <a:rPr lang="en-GB" dirty="0"/>
              <a:t>Integration of the subsystems.</a:t>
            </a:r>
          </a:p>
          <a:p>
            <a:pPr lvl="1"/>
            <a:r>
              <a:rPr lang="en-GB" dirty="0"/>
              <a:t>Project requirements – what equipment/software access do we need?</a:t>
            </a:r>
          </a:p>
          <a:p>
            <a:pPr lvl="1"/>
            <a:r>
              <a:rPr lang="en-GB" dirty="0"/>
              <a:t>Potential commercial, economic, legal, ethical, social, professional factors.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8DE3C-5C7A-9F51-7664-76ECFF15F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089" y="445223"/>
            <a:ext cx="4138362" cy="19279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041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B4F9-0101-6591-D59C-D34DF52B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Slides 2&amp;3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2A010-B73B-B438-FD14-A003BD560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Epic in specified format (AGILE).</a:t>
            </a:r>
          </a:p>
          <a:p>
            <a:r>
              <a:rPr lang="en-GB" dirty="0"/>
              <a:t>- Team plan, outlining how features work together as a plan.</a:t>
            </a:r>
          </a:p>
          <a:p>
            <a:r>
              <a:rPr lang="en-GB" dirty="0"/>
              <a:t>- Plan should include:</a:t>
            </a:r>
          </a:p>
          <a:p>
            <a:pPr lvl="1"/>
            <a:r>
              <a:rPr lang="en-GB" dirty="0"/>
              <a:t>Details of the overall system.</a:t>
            </a:r>
          </a:p>
          <a:p>
            <a:pPr lvl="1"/>
            <a:r>
              <a:rPr lang="en-GB" dirty="0"/>
              <a:t>Who will complete which subsystem.</a:t>
            </a:r>
          </a:p>
          <a:p>
            <a:pPr lvl="1"/>
            <a:r>
              <a:rPr lang="en-GB" dirty="0"/>
              <a:t>How we intend to test the system.</a:t>
            </a:r>
          </a:p>
          <a:p>
            <a:pPr lvl="1"/>
            <a:r>
              <a:rPr lang="en-GB" dirty="0"/>
              <a:t>Integration of the subsystems.</a:t>
            </a:r>
          </a:p>
          <a:p>
            <a:pPr lvl="1"/>
            <a:r>
              <a:rPr lang="en-GB" dirty="0"/>
              <a:t>Project requirements – what equipment/software access do we need?</a:t>
            </a:r>
          </a:p>
          <a:p>
            <a:pPr lvl="1"/>
            <a:r>
              <a:rPr lang="en-GB" dirty="0"/>
              <a:t>Potential commercial, economic, legal, ethical, social, professional factors.</a:t>
            </a:r>
          </a:p>
        </p:txBody>
      </p:sp>
    </p:spTree>
    <p:extLst>
      <p:ext uri="{BB962C8B-B14F-4D97-AF65-F5344CB8AC3E}">
        <p14:creationId xmlns:p14="http://schemas.microsoft.com/office/powerpoint/2010/main" val="171795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12AD-6668-A8B2-BDDE-F5600269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6D95-DAF7-AFBA-735D-B60763EA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Intended users – 1 persona per group member</a:t>
            </a:r>
          </a:p>
        </p:txBody>
      </p:sp>
    </p:spTree>
    <p:extLst>
      <p:ext uri="{BB962C8B-B14F-4D97-AF65-F5344CB8AC3E}">
        <p14:creationId xmlns:p14="http://schemas.microsoft.com/office/powerpoint/2010/main" val="238904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12AD-6668-A8B2-BDDE-F5600269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6D95-DAF7-AFBA-735D-B60763EA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Intended users – 1 persona per group member</a:t>
            </a:r>
          </a:p>
        </p:txBody>
      </p:sp>
    </p:spTree>
    <p:extLst>
      <p:ext uri="{BB962C8B-B14F-4D97-AF65-F5344CB8AC3E}">
        <p14:creationId xmlns:p14="http://schemas.microsoft.com/office/powerpoint/2010/main" val="103463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12AD-6668-A8B2-BDDE-F5600269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6D95-DAF7-AFBA-735D-B60763EA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Intended users – 1 persona per group member</a:t>
            </a:r>
          </a:p>
        </p:txBody>
      </p:sp>
    </p:spTree>
    <p:extLst>
      <p:ext uri="{BB962C8B-B14F-4D97-AF65-F5344CB8AC3E}">
        <p14:creationId xmlns:p14="http://schemas.microsoft.com/office/powerpoint/2010/main" val="380026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12AD-6668-A8B2-BDDE-F5600269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6D95-DAF7-AFBA-735D-B60763EA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Intended users – 1 persona per group member</a:t>
            </a:r>
          </a:p>
        </p:txBody>
      </p:sp>
    </p:spTree>
    <p:extLst>
      <p:ext uri="{BB962C8B-B14F-4D97-AF65-F5344CB8AC3E}">
        <p14:creationId xmlns:p14="http://schemas.microsoft.com/office/powerpoint/2010/main" val="398003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12AD-6668-A8B2-BDDE-F5600269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6D95-DAF7-AFBA-735D-B60763EA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Intended users – 1 persona per group member</a:t>
            </a:r>
          </a:p>
        </p:txBody>
      </p:sp>
    </p:spTree>
    <p:extLst>
      <p:ext uri="{BB962C8B-B14F-4D97-AF65-F5344CB8AC3E}">
        <p14:creationId xmlns:p14="http://schemas.microsoft.com/office/powerpoint/2010/main" val="27454527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479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KV6002 – Terms of Reference</vt:lpstr>
      <vt:lpstr>True North Surf Club</vt:lpstr>
      <vt:lpstr>Slides 2&amp;3</vt:lpstr>
      <vt:lpstr>Slides 2&amp;3</vt:lpstr>
      <vt:lpstr>Slide 4</vt:lpstr>
      <vt:lpstr>Persona #1</vt:lpstr>
      <vt:lpstr>Persona #2</vt:lpstr>
      <vt:lpstr>Persona #3</vt:lpstr>
      <vt:lpstr>Persona #4</vt:lpstr>
      <vt:lpstr>Persona #5</vt:lpstr>
      <vt:lpstr>Slide 5</vt:lpstr>
      <vt:lpstr>User Story #1</vt:lpstr>
      <vt:lpstr>User Story #2</vt:lpstr>
      <vt:lpstr>User Story #3</vt:lpstr>
      <vt:lpstr>User Story #4</vt:lpstr>
      <vt:lpstr>User Story #5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KV6002 – Terms of Reference</dc:title>
  <dc:creator>Ben Kelly</dc:creator>
  <cp:lastModifiedBy>Ben Kelly</cp:lastModifiedBy>
  <cp:revision>28</cp:revision>
  <dcterms:created xsi:type="dcterms:W3CDTF">2023-01-28T12:05:11Z</dcterms:created>
  <dcterms:modified xsi:type="dcterms:W3CDTF">2023-02-08T12:24:56Z</dcterms:modified>
</cp:coreProperties>
</file>