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C4F-6371-73F8-D127-5F86444B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KV6002 – Terms of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B1EB5-92AF-24E6-D349-E8F77D07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21</a:t>
            </a:r>
          </a:p>
        </p:txBody>
      </p:sp>
    </p:spTree>
    <p:extLst>
      <p:ext uri="{BB962C8B-B14F-4D97-AF65-F5344CB8AC3E}">
        <p14:creationId xmlns:p14="http://schemas.microsoft.com/office/powerpoint/2010/main" val="2295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316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7CB-EC6F-09C1-8CA3-72D02A9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F628-A2AE-58B5-BC17-5414764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Clear outline of the subsystem we are working on.</a:t>
            </a:r>
          </a:p>
          <a:p>
            <a:r>
              <a:rPr lang="en-GB" dirty="0"/>
              <a:t>- 5 User stories (should be connected to each persona).</a:t>
            </a:r>
          </a:p>
          <a:p>
            <a:pPr lvl="1"/>
            <a:r>
              <a:rPr lang="en-GB" dirty="0"/>
              <a:t>As a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role</a:t>
            </a:r>
            <a:r>
              <a:rPr lang="en-GB" dirty="0"/>
              <a:t>&gt; I want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en-GB" dirty="0"/>
              <a:t>&gt; so that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benefit</a:t>
            </a:r>
            <a:r>
              <a:rPr lang="en-GB" dirty="0"/>
              <a:t>&gt;.</a:t>
            </a:r>
          </a:p>
          <a:p>
            <a:r>
              <a:rPr lang="en-GB" dirty="0"/>
              <a:t>- A clear outline of the tasks we intend to complete and the deliverables.</a:t>
            </a:r>
          </a:p>
        </p:txBody>
      </p:sp>
    </p:spTree>
    <p:extLst>
      <p:ext uri="{BB962C8B-B14F-4D97-AF65-F5344CB8AC3E}">
        <p14:creationId xmlns:p14="http://schemas.microsoft.com/office/powerpoint/2010/main" val="33230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7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9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Story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8F4-6A36-1879-89CE-258B2892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20A6-9796-1EDE-2E20-C8777F77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Information about client.</a:t>
            </a:r>
          </a:p>
          <a:p>
            <a:r>
              <a:rPr lang="en-GB" dirty="0"/>
              <a:t>- Their initial ‘pitch’ (what they want us to develop).</a:t>
            </a:r>
          </a:p>
          <a:p>
            <a:r>
              <a:rPr lang="en-GB" dirty="0"/>
              <a:t>The team consists of 5 members: Ben Kelly, Adrian Kucia, Kalina Filipowicz, Ed Davies and Charlie Callister.</a:t>
            </a:r>
          </a:p>
          <a:p>
            <a:r>
              <a:rPr lang="en-GB" dirty="0"/>
              <a:t>The requirements for this project were largely gathered via the initial meeting with the client, with further requirements, such as _____, coming to light as we further investigated what the client truly needed.  This investigation process allowed us to refine the identified requirements even further.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0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8DE3C-5C7A-9F51-7664-76ECFF15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89" y="445223"/>
            <a:ext cx="4138362" cy="19279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4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</p:spTree>
    <p:extLst>
      <p:ext uri="{BB962C8B-B14F-4D97-AF65-F5344CB8AC3E}">
        <p14:creationId xmlns:p14="http://schemas.microsoft.com/office/powerpoint/2010/main" val="17179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3890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103463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8002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9800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45452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397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KV6002 – Terms of Reference</vt:lpstr>
      <vt:lpstr>Slide 1</vt:lpstr>
      <vt:lpstr>Slides 2&amp;3</vt:lpstr>
      <vt:lpstr>Slides 2&amp;3</vt:lpstr>
      <vt:lpstr>Slide 4</vt:lpstr>
      <vt:lpstr>Persona #1</vt:lpstr>
      <vt:lpstr>Persona #2</vt:lpstr>
      <vt:lpstr>Persona #3</vt:lpstr>
      <vt:lpstr>Persona #4</vt:lpstr>
      <vt:lpstr>Persona #5</vt:lpstr>
      <vt:lpstr>Slide 5</vt:lpstr>
      <vt:lpstr>User Story #1</vt:lpstr>
      <vt:lpstr>User Story #2</vt:lpstr>
      <vt:lpstr>User Story #3</vt:lpstr>
      <vt:lpstr>User Story #4</vt:lpstr>
      <vt:lpstr>User Story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KV6002 – Terms of Reference</dc:title>
  <dc:creator>Ben Kelly</dc:creator>
  <cp:lastModifiedBy>Ben Kelly</cp:lastModifiedBy>
  <cp:revision>18</cp:revision>
  <dcterms:created xsi:type="dcterms:W3CDTF">2023-01-28T12:05:11Z</dcterms:created>
  <dcterms:modified xsi:type="dcterms:W3CDTF">2023-02-08T11:05:03Z</dcterms:modified>
</cp:coreProperties>
</file>