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9AA08A-CE2D-49AA-92F5-E9ECF00AADBD}" v="33" dt="2021-10-26T16:59:1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Kennedy" userId="9d1706d6-4d63-4009-8629-a59e16385c8d" providerId="ADAL" clId="{FB9AA08A-CE2D-49AA-92F5-E9ECF00AADBD}"/>
    <pc:docChg chg="undo custSel addSld modSld">
      <pc:chgData name="Benjamin Kennedy" userId="9d1706d6-4d63-4009-8629-a59e16385c8d" providerId="ADAL" clId="{FB9AA08A-CE2D-49AA-92F5-E9ECF00AADBD}" dt="2021-10-26T18:37:33.685" v="905"/>
      <pc:docMkLst>
        <pc:docMk/>
      </pc:docMkLst>
      <pc:sldChg chg="addSp delSp modSp mod setBg addAnim delDesignElem modNotesTx">
        <pc:chgData name="Benjamin Kennedy" userId="9d1706d6-4d63-4009-8629-a59e16385c8d" providerId="ADAL" clId="{FB9AA08A-CE2D-49AA-92F5-E9ECF00AADBD}" dt="2021-10-26T18:37:10.431" v="903"/>
        <pc:sldMkLst>
          <pc:docMk/>
          <pc:sldMk cId="4119290543" sldId="256"/>
        </pc:sldMkLst>
        <pc:spChg chg="mod">
          <ac:chgData name="Benjamin Kennedy" userId="9d1706d6-4d63-4009-8629-a59e16385c8d" providerId="ADAL" clId="{FB9AA08A-CE2D-49AA-92F5-E9ECF00AADBD}" dt="2021-10-26T16:59:00.771" v="896" actId="27636"/>
          <ac:spMkLst>
            <pc:docMk/>
            <pc:sldMk cId="4119290543" sldId="256"/>
            <ac:spMk id="2" creationId="{5E849913-F815-4258-AB37-51CE1D3FB6F3}"/>
          </ac:spMkLst>
        </pc:spChg>
        <pc:spChg chg="mod">
          <ac:chgData name="Benjamin Kennedy" userId="9d1706d6-4d63-4009-8629-a59e16385c8d" providerId="ADAL" clId="{FB9AA08A-CE2D-49AA-92F5-E9ECF00AADBD}" dt="2021-10-26T16:59:12.538" v="897" actId="2711"/>
          <ac:spMkLst>
            <pc:docMk/>
            <pc:sldMk cId="4119290543" sldId="256"/>
            <ac:spMk id="3" creationId="{76246A94-2C7A-4D5D-83CC-31633E05C643}"/>
          </ac:spMkLst>
        </pc:spChg>
        <pc:spChg chg="add del mod modVis">
          <ac:chgData name="Benjamin Kennedy" userId="9d1706d6-4d63-4009-8629-a59e16385c8d" providerId="ADAL" clId="{FB9AA08A-CE2D-49AA-92F5-E9ECF00AADBD}" dt="2021-10-26T16:49:23.193" v="863"/>
          <ac:spMkLst>
            <pc:docMk/>
            <pc:sldMk cId="4119290543" sldId="256"/>
            <ac:spMk id="8" creationId="{C475749F-F487-4EFB-ABC7-C1359590EB76}"/>
          </ac:spMkLst>
        </pc:spChg>
        <pc:spChg chg="add del mod modVis">
          <ac:chgData name="Benjamin Kennedy" userId="9d1706d6-4d63-4009-8629-a59e16385c8d" providerId="ADAL" clId="{FB9AA08A-CE2D-49AA-92F5-E9ECF00AADBD}" dt="2021-10-26T16:49:23.193" v="863"/>
          <ac:spMkLst>
            <pc:docMk/>
            <pc:sldMk cId="4119290543" sldId="256"/>
            <ac:spMk id="10" creationId="{16D6FAA8-41A5-46EA-A8AB-E9D2754A6F32}"/>
          </ac:spMkLst>
        </pc:spChg>
        <pc:picChg chg="add del mod">
          <ac:chgData name="Benjamin Kennedy" userId="9d1706d6-4d63-4009-8629-a59e16385c8d" providerId="ADAL" clId="{FB9AA08A-CE2D-49AA-92F5-E9ECF00AADBD}" dt="2021-10-26T16:51:23.272" v="872" actId="478"/>
          <ac:picMkLst>
            <pc:docMk/>
            <pc:sldMk cId="4119290543" sldId="256"/>
            <ac:picMk id="5" creationId="{48985888-BD26-4CB3-9717-184CA775F2F1}"/>
          </ac:picMkLst>
        </pc:picChg>
        <pc:picChg chg="add mod">
          <ac:chgData name="Benjamin Kennedy" userId="9d1706d6-4d63-4009-8629-a59e16385c8d" providerId="ADAL" clId="{FB9AA08A-CE2D-49AA-92F5-E9ECF00AADBD}" dt="2021-10-26T16:51:56.580" v="881" actId="1076"/>
          <ac:picMkLst>
            <pc:docMk/>
            <pc:sldMk cId="4119290543" sldId="256"/>
            <ac:picMk id="7" creationId="{99E64DEB-9892-4923-B942-6CEC76B1078B}"/>
          </ac:picMkLst>
        </pc:picChg>
      </pc:sldChg>
      <pc:sldChg chg="addSp delSp modSp mod setBg delDesignElem modNotesTx">
        <pc:chgData name="Benjamin Kennedy" userId="9d1706d6-4d63-4009-8629-a59e16385c8d" providerId="ADAL" clId="{FB9AA08A-CE2D-49AA-92F5-E9ECF00AADBD}" dt="2021-10-26T18:37:20.211" v="904"/>
        <pc:sldMkLst>
          <pc:docMk/>
          <pc:sldMk cId="4130367686" sldId="257"/>
        </pc:sldMkLst>
        <pc:spChg chg="add del mod">
          <ac:chgData name="Benjamin Kennedy" userId="9d1706d6-4d63-4009-8629-a59e16385c8d" providerId="ADAL" clId="{FB9AA08A-CE2D-49AA-92F5-E9ECF00AADBD}" dt="2021-10-26T16:33:53.219" v="715" actId="478"/>
          <ac:spMkLst>
            <pc:docMk/>
            <pc:sldMk cId="4130367686" sldId="257"/>
            <ac:spMk id="3" creationId="{9362ACC9-7480-48C3-A0CF-FFC9C596074E}"/>
          </ac:spMkLst>
        </pc:spChg>
        <pc:spChg chg="add del mod">
          <ac:chgData name="Benjamin Kennedy" userId="9d1706d6-4d63-4009-8629-a59e16385c8d" providerId="ADAL" clId="{FB9AA08A-CE2D-49AA-92F5-E9ECF00AADBD}" dt="2021-10-26T16:33:51.486" v="714" actId="478"/>
          <ac:spMkLst>
            <pc:docMk/>
            <pc:sldMk cId="4130367686" sldId="257"/>
            <ac:spMk id="6" creationId="{52C60D33-8FCC-4FF1-82E1-B5F96F33A5FF}"/>
          </ac:spMkLst>
        </pc:spChg>
        <pc:spChg chg="del mod">
          <ac:chgData name="Benjamin Kennedy" userId="9d1706d6-4d63-4009-8629-a59e16385c8d" providerId="ADAL" clId="{FB9AA08A-CE2D-49AA-92F5-E9ECF00AADBD}" dt="2021-10-26T16:32:45.288" v="707" actId="478"/>
          <ac:spMkLst>
            <pc:docMk/>
            <pc:sldMk cId="4130367686" sldId="257"/>
            <ac:spMk id="15" creationId="{0E03C135-ADF1-45E5-A673-476A6B00AAB2}"/>
          </ac:spMkLst>
        </pc:spChg>
        <pc:spChg chg="del">
          <ac:chgData name="Benjamin Kennedy" userId="9d1706d6-4d63-4009-8629-a59e16385c8d" providerId="ADAL" clId="{FB9AA08A-CE2D-49AA-92F5-E9ECF00AADBD}" dt="2021-10-25T18:11:23.275" v="675" actId="478"/>
          <ac:spMkLst>
            <pc:docMk/>
            <pc:sldMk cId="4130367686" sldId="257"/>
            <ac:spMk id="17" creationId="{A588C380-CE2C-4F88-8592-0446A5AF0FCB}"/>
          </ac:spMkLst>
        </pc:spChg>
        <pc:spChg chg="add mod">
          <ac:chgData name="Benjamin Kennedy" userId="9d1706d6-4d63-4009-8629-a59e16385c8d" providerId="ADAL" clId="{FB9AA08A-CE2D-49AA-92F5-E9ECF00AADBD}" dt="2021-10-26T16:59:23.183" v="898" actId="2711"/>
          <ac:spMkLst>
            <pc:docMk/>
            <pc:sldMk cId="4130367686" sldId="257"/>
            <ac:spMk id="19" creationId="{DAC4728F-D56A-4882-A4A6-CE566EA54C75}"/>
          </ac:spMkLst>
        </pc:spChg>
        <pc:spChg chg="del">
          <ac:chgData name="Benjamin Kennedy" userId="9d1706d6-4d63-4009-8629-a59e16385c8d" providerId="ADAL" clId="{FB9AA08A-CE2D-49AA-92F5-E9ECF00AADBD}" dt="2021-10-26T16:49:23.193" v="863"/>
          <ac:spMkLst>
            <pc:docMk/>
            <pc:sldMk cId="4130367686" sldId="257"/>
            <ac:spMk id="27" creationId="{33CD251C-A887-4D2F-925B-FC097198538B}"/>
          </ac:spMkLst>
        </pc:spChg>
        <pc:grpChg chg="del mod modVis">
          <ac:chgData name="Benjamin Kennedy" userId="9d1706d6-4d63-4009-8629-a59e16385c8d" providerId="ADAL" clId="{FB9AA08A-CE2D-49AA-92F5-E9ECF00AADBD}" dt="2021-10-26T16:49:23.193" v="863"/>
          <ac:grpSpMkLst>
            <pc:docMk/>
            <pc:sldMk cId="4130367686" sldId="257"/>
            <ac:grpSpMk id="24" creationId="{770AE191-D2EA-45C9-A44D-830C188F74CB}"/>
          </ac:grpSpMkLst>
        </pc:grpChg>
        <pc:picChg chg="del mod">
          <ac:chgData name="Benjamin Kennedy" userId="9d1706d6-4d63-4009-8629-a59e16385c8d" providerId="ADAL" clId="{FB9AA08A-CE2D-49AA-92F5-E9ECF00AADBD}" dt="2021-10-26T16:33:48.916" v="713" actId="478"/>
          <ac:picMkLst>
            <pc:docMk/>
            <pc:sldMk cId="4130367686" sldId="257"/>
            <ac:picMk id="5" creationId="{CA621E98-DDC8-464D-B69A-B2F35E8AA3C3}"/>
          </ac:picMkLst>
        </pc:picChg>
        <pc:picChg chg="add del mod">
          <ac:chgData name="Benjamin Kennedy" userId="9d1706d6-4d63-4009-8629-a59e16385c8d" providerId="ADAL" clId="{FB9AA08A-CE2D-49AA-92F5-E9ECF00AADBD}" dt="2021-10-26T16:34:09.222" v="719" actId="478"/>
          <ac:picMkLst>
            <pc:docMk/>
            <pc:sldMk cId="4130367686" sldId="257"/>
            <ac:picMk id="8" creationId="{B44BE7E0-C1F3-482C-9266-6F2ED3F17C08}"/>
          </ac:picMkLst>
        </pc:picChg>
        <pc:picChg chg="del mod">
          <ac:chgData name="Benjamin Kennedy" userId="9d1706d6-4d63-4009-8629-a59e16385c8d" providerId="ADAL" clId="{FB9AA08A-CE2D-49AA-92F5-E9ECF00AADBD}" dt="2021-10-26T16:33:47.509" v="712" actId="478"/>
          <ac:picMkLst>
            <pc:docMk/>
            <pc:sldMk cId="4130367686" sldId="257"/>
            <ac:picMk id="9" creationId="{43646070-1909-4286-9A9B-C4C125FEF2BF}"/>
          </ac:picMkLst>
        </pc:picChg>
        <pc:picChg chg="add mod">
          <ac:chgData name="Benjamin Kennedy" userId="9d1706d6-4d63-4009-8629-a59e16385c8d" providerId="ADAL" clId="{FB9AA08A-CE2D-49AA-92F5-E9ECF00AADBD}" dt="2021-10-26T16:46:08.705" v="744" actId="14100"/>
          <ac:picMkLst>
            <pc:docMk/>
            <pc:sldMk cId="4130367686" sldId="257"/>
            <ac:picMk id="11" creationId="{6B087DA9-113E-4DEF-AD7C-727FE1092243}"/>
          </ac:picMkLst>
        </pc:picChg>
        <pc:picChg chg="add mod modCrop">
          <ac:chgData name="Benjamin Kennedy" userId="9d1706d6-4d63-4009-8629-a59e16385c8d" providerId="ADAL" clId="{FB9AA08A-CE2D-49AA-92F5-E9ECF00AADBD}" dt="2021-10-26T16:46:32.349" v="746" actId="14100"/>
          <ac:picMkLst>
            <pc:docMk/>
            <pc:sldMk cId="4130367686" sldId="257"/>
            <ac:picMk id="13" creationId="{2F0F5979-1901-48DB-9F77-BC72E2782EA5}"/>
          </ac:picMkLst>
        </pc:picChg>
        <pc:picChg chg="add del mod">
          <ac:chgData name="Benjamin Kennedy" userId="9d1706d6-4d63-4009-8629-a59e16385c8d" providerId="ADAL" clId="{FB9AA08A-CE2D-49AA-92F5-E9ECF00AADBD}" dt="2021-10-26T16:43:26.745" v="736" actId="478"/>
          <ac:picMkLst>
            <pc:docMk/>
            <pc:sldMk cId="4130367686" sldId="257"/>
            <ac:picMk id="16" creationId="{F2008687-3F26-4811-BEA4-1F962DE5634F}"/>
          </ac:picMkLst>
        </pc:picChg>
        <pc:picChg chg="add del mod">
          <ac:chgData name="Benjamin Kennedy" userId="9d1706d6-4d63-4009-8629-a59e16385c8d" providerId="ADAL" clId="{FB9AA08A-CE2D-49AA-92F5-E9ECF00AADBD}" dt="2021-10-26T16:45:51.285" v="743" actId="478"/>
          <ac:picMkLst>
            <pc:docMk/>
            <pc:sldMk cId="4130367686" sldId="257"/>
            <ac:picMk id="18" creationId="{37B14B70-407B-476D-BC7F-4BFB54F2AD47}"/>
          </ac:picMkLst>
        </pc:picChg>
      </pc:sldChg>
      <pc:sldChg chg="addSp delSp modSp new mod setBg modClrScheme chgLayout modNotesTx">
        <pc:chgData name="Benjamin Kennedy" userId="9d1706d6-4d63-4009-8629-a59e16385c8d" providerId="ADAL" clId="{FB9AA08A-CE2D-49AA-92F5-E9ECF00AADBD}" dt="2021-10-26T18:37:33.685" v="905"/>
        <pc:sldMkLst>
          <pc:docMk/>
          <pc:sldMk cId="1504954977" sldId="258"/>
        </pc:sldMkLst>
        <pc:spChg chg="del">
          <ac:chgData name="Benjamin Kennedy" userId="9d1706d6-4d63-4009-8629-a59e16385c8d" providerId="ADAL" clId="{FB9AA08A-CE2D-49AA-92F5-E9ECF00AADBD}" dt="2021-10-25T18:03:30.793" v="4" actId="700"/>
          <ac:spMkLst>
            <pc:docMk/>
            <pc:sldMk cId="1504954977" sldId="258"/>
            <ac:spMk id="2" creationId="{FDE4EF74-FE1C-49C7-9255-E1DEB54D5231}"/>
          </ac:spMkLst>
        </pc:spChg>
        <pc:spChg chg="del">
          <ac:chgData name="Benjamin Kennedy" userId="9d1706d6-4d63-4009-8629-a59e16385c8d" providerId="ADAL" clId="{FB9AA08A-CE2D-49AA-92F5-E9ECF00AADBD}" dt="2021-10-25T18:03:30.793" v="4" actId="700"/>
          <ac:spMkLst>
            <pc:docMk/>
            <pc:sldMk cId="1504954977" sldId="258"/>
            <ac:spMk id="3" creationId="{0C02F1AC-E681-4C38-B10E-016618D60D26}"/>
          </ac:spMkLst>
        </pc:spChg>
        <pc:spChg chg="del">
          <ac:chgData name="Benjamin Kennedy" userId="9d1706d6-4d63-4009-8629-a59e16385c8d" providerId="ADAL" clId="{FB9AA08A-CE2D-49AA-92F5-E9ECF00AADBD}" dt="2021-10-25T18:03:30.793" v="4" actId="700"/>
          <ac:spMkLst>
            <pc:docMk/>
            <pc:sldMk cId="1504954977" sldId="258"/>
            <ac:spMk id="4" creationId="{64461D31-BEA1-44C5-A47F-F2296809F424}"/>
          </ac:spMkLst>
        </pc:spChg>
        <pc:spChg chg="add del mod">
          <ac:chgData name="Benjamin Kennedy" userId="9d1706d6-4d63-4009-8629-a59e16385c8d" providerId="ADAL" clId="{FB9AA08A-CE2D-49AA-92F5-E9ECF00AADBD}" dt="2021-10-25T18:04:05.693" v="6" actId="478"/>
          <ac:spMkLst>
            <pc:docMk/>
            <pc:sldMk cId="1504954977" sldId="258"/>
            <ac:spMk id="5" creationId="{71399445-3EBD-4CE7-B9BF-6A89B0591885}"/>
          </ac:spMkLst>
        </pc:spChg>
        <pc:spChg chg="add del mod">
          <ac:chgData name="Benjamin Kennedy" userId="9d1706d6-4d63-4009-8629-a59e16385c8d" providerId="ADAL" clId="{FB9AA08A-CE2D-49AA-92F5-E9ECF00AADBD}" dt="2021-10-25T18:05:18.221" v="74"/>
          <ac:spMkLst>
            <pc:docMk/>
            <pc:sldMk cId="1504954977" sldId="258"/>
            <ac:spMk id="6" creationId="{850B84E3-768F-4951-BB54-48457443667A}"/>
          </ac:spMkLst>
        </pc:spChg>
        <pc:spChg chg="add del mod">
          <ac:chgData name="Benjamin Kennedy" userId="9d1706d6-4d63-4009-8629-a59e16385c8d" providerId="ADAL" clId="{FB9AA08A-CE2D-49AA-92F5-E9ECF00AADBD}" dt="2021-10-25T18:04:21.322" v="11" actId="767"/>
          <ac:spMkLst>
            <pc:docMk/>
            <pc:sldMk cId="1504954977" sldId="258"/>
            <ac:spMk id="7" creationId="{D2F5CE7A-43F0-4368-B676-52D3C475D525}"/>
          </ac:spMkLst>
        </pc:spChg>
        <pc:spChg chg="add mod">
          <ac:chgData name="Benjamin Kennedy" userId="9d1706d6-4d63-4009-8629-a59e16385c8d" providerId="ADAL" clId="{FB9AA08A-CE2D-49AA-92F5-E9ECF00AADBD}" dt="2021-10-26T16:59:44.886" v="902" actId="2711"/>
          <ac:spMkLst>
            <pc:docMk/>
            <pc:sldMk cId="1504954977" sldId="258"/>
            <ac:spMk id="8" creationId="{F966155B-2F56-4CA1-9F5C-3B92B9442961}"/>
          </ac:spMkLst>
        </pc:spChg>
        <pc:spChg chg="add mod">
          <ac:chgData name="Benjamin Kennedy" userId="9d1706d6-4d63-4009-8629-a59e16385c8d" providerId="ADAL" clId="{FB9AA08A-CE2D-49AA-92F5-E9ECF00AADBD}" dt="2021-10-26T16:59:32.842" v="899" actId="2711"/>
          <ac:spMkLst>
            <pc:docMk/>
            <pc:sldMk cId="1504954977" sldId="258"/>
            <ac:spMk id="9" creationId="{A76B992D-4BF5-4CE8-B74D-16BE141A6F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BFE3D-5836-4576-901C-1967B9953CDB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9A55F-8EA7-4F21-9E2C-C30A471BC3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89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1: Title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Mapbox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suite of products that gives an incredible amount of control over map design, all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geojson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maps to html documents using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style you’ve created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Lots of example projects and code snippets available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55F-8EA7-4F21-9E2C-C30A471BC37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614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2: Pictures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is an example of a time slider functionality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Mapbox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easy to design and implement yourself, even with a more basic understanding of the various languages involved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 is an example of my in-development map as it appears in chrome (via html) with the time slider functionality looking very nearly the same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mapbox’s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55F-8EA7-4F21-9E2C-C30A471BC37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64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3: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why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mapbox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– Examples of useful aspects of the tools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9A55F-8EA7-4F21-9E2C-C30A471BC37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01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80D-9068-4980-9925-9DA73CF35067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A5B0-5786-4A63-AECD-637A859312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20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80D-9068-4980-9925-9DA73CF35067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A5B0-5786-4A63-AECD-637A859312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84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80D-9068-4980-9925-9DA73CF35067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A5B0-5786-4A63-AECD-637A859312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37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80D-9068-4980-9925-9DA73CF35067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A5B0-5786-4A63-AECD-637A859312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18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80D-9068-4980-9925-9DA73CF35067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A5B0-5786-4A63-AECD-637A859312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95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80D-9068-4980-9925-9DA73CF35067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A5B0-5786-4A63-AECD-637A859312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5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80D-9068-4980-9925-9DA73CF35067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A5B0-5786-4A63-AECD-637A859312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53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80D-9068-4980-9925-9DA73CF35067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A5B0-5786-4A63-AECD-637A859312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56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80D-9068-4980-9925-9DA73CF35067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A5B0-5786-4A63-AECD-637A859312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92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80D-9068-4980-9925-9DA73CF35067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A5B0-5786-4A63-AECD-637A859312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30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80D-9068-4980-9925-9DA73CF35067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A5B0-5786-4A63-AECD-637A859312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01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2280D-9068-4980-9925-9DA73CF35067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A5B0-5786-4A63-AECD-637A859312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016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9913-F815-4258-AB37-51CE1D3FB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604020202020204" pitchFamily="34" charset="0"/>
              </a:rPr>
              <a:t>VISUALIZING BIKE ACCIDENTS IN OTTAWA USING MAPBOX</a:t>
            </a:r>
            <a:endParaRPr lang="en-CA" sz="5600" dirty="0">
              <a:solidFill>
                <a:schemeClr val="accent1">
                  <a:lumMod val="60000"/>
                  <a:lumOff val="40000"/>
                </a:schemeClr>
              </a:solidFill>
              <a:latin typeface="Source Sans Pro Black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46A94-2C7A-4D5D-83CC-31633E05C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BEN KENNEDY</a:t>
            </a:r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E64DEB-9892-4923-B942-6CEC76B10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5632" y="2856042"/>
            <a:ext cx="5092960" cy="114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9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6B087DA9-113E-4DEF-AD7C-727FE1092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20" y="101377"/>
            <a:ext cx="11185445" cy="2390153"/>
          </a:xfrm>
          <a:prstGeom prst="rect">
            <a:avLst/>
          </a:prstGeom>
        </p:spPr>
      </p:pic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2F0F5979-1901-48DB-9F77-BC72E2782E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67"/>
          <a:stretch/>
        </p:blipFill>
        <p:spPr>
          <a:xfrm>
            <a:off x="472019" y="2491530"/>
            <a:ext cx="11180020" cy="2709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C4728F-D56A-4882-A4A6-CE566EA54C75}"/>
              </a:ext>
            </a:extLst>
          </p:cNvPr>
          <p:cNvSpPr txBox="1"/>
          <p:nvPr/>
        </p:nvSpPr>
        <p:spPr>
          <a:xfrm>
            <a:off x="472019" y="5449245"/>
            <a:ext cx="10201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Top: A </a:t>
            </a:r>
            <a:r>
              <a:rPr lang="en-US" sz="3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Mapbox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example of a map with a time slider</a:t>
            </a:r>
          </a:p>
          <a:p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Bottom: In-Development Web Map</a:t>
            </a:r>
            <a:endParaRPr lang="en-CA" sz="3000" dirty="0">
              <a:solidFill>
                <a:schemeClr val="accent1">
                  <a:lumMod val="60000"/>
                  <a:lumOff val="40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6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966155B-2F56-4CA1-9F5C-3B92B9442961}"/>
              </a:ext>
            </a:extLst>
          </p:cNvPr>
          <p:cNvSpPr txBox="1"/>
          <p:nvPr/>
        </p:nvSpPr>
        <p:spPr>
          <a:xfrm>
            <a:off x="612396" y="411061"/>
            <a:ext cx="7701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Why Use </a:t>
            </a:r>
            <a:r>
              <a:rPr lang="en-US" sz="4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Mapbox</a:t>
            </a:r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?</a:t>
            </a:r>
            <a:endParaRPr lang="en-CA" sz="4200" dirty="0">
              <a:solidFill>
                <a:schemeClr val="accent1">
                  <a:lumMod val="60000"/>
                  <a:lumOff val="40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B992D-4BF5-4CE8-B74D-16BE141A6F6A}"/>
              </a:ext>
            </a:extLst>
          </p:cNvPr>
          <p:cNvSpPr txBox="1"/>
          <p:nvPr/>
        </p:nvSpPr>
        <p:spPr>
          <a:xfrm>
            <a:off x="729842" y="2164360"/>
            <a:ext cx="97312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LcParenR"/>
            </a:pP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Mapbox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provides a comprehensive API to implement various user-interactive features (such as a time slider or popup)</a:t>
            </a:r>
          </a:p>
          <a:p>
            <a:pPr marL="400050" indent="-400050">
              <a:lnSpc>
                <a:spcPct val="150000"/>
              </a:lnSpc>
              <a:buAutoNum type="romanLcParenR"/>
            </a:pP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Mapbox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pages can be easily hosted on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Github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  <a:p>
            <a:pPr marL="400050" indent="-400050">
              <a:lnSpc>
                <a:spcPct val="150000"/>
              </a:lnSpc>
              <a:buAutoNum type="romanLcParenR"/>
            </a:pP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Mapbox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uses a tiered pricing model which means it is highly accessible</a:t>
            </a:r>
          </a:p>
          <a:p>
            <a:pPr marL="400050" indent="-400050">
              <a:lnSpc>
                <a:spcPct val="150000"/>
              </a:lnSpc>
              <a:buAutoNum type="romanLcParenR"/>
            </a:pP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Mapbox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studio provides a simple, web-based GUI to perform most of the basic formatting for your map</a:t>
            </a:r>
          </a:p>
          <a:p>
            <a:pPr marL="400050" indent="-400050">
              <a:buAutoNum type="romanLcParenR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495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214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 Black</vt:lpstr>
      <vt:lpstr>Office Theme</vt:lpstr>
      <vt:lpstr>VISUALIZING BIKE ACCIDENTS IN OTTAWA USING MAPBOX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BIKE ACCIDENTS IN OTTAWA USING MAPBOX</dc:title>
  <dc:creator>Ben Kennedy</dc:creator>
  <cp:lastModifiedBy>Ben Kennedy</cp:lastModifiedBy>
  <cp:revision>1</cp:revision>
  <dcterms:created xsi:type="dcterms:W3CDTF">2021-10-25T17:50:44Z</dcterms:created>
  <dcterms:modified xsi:type="dcterms:W3CDTF">2021-10-26T18:37:36Z</dcterms:modified>
</cp:coreProperties>
</file>