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29BF-E9D5-0240-9822-3E85A58DEBCB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50F1-C5BA-1F4C-BA98-DA3AF385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29BF-E9D5-0240-9822-3E85A58DEBCB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50F1-C5BA-1F4C-BA98-DA3AF385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29BF-E9D5-0240-9822-3E85A58DEBCB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50F1-C5BA-1F4C-BA98-DA3AF385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2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29BF-E9D5-0240-9822-3E85A58DEBCB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50F1-C5BA-1F4C-BA98-DA3AF385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5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29BF-E9D5-0240-9822-3E85A58DEBCB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50F1-C5BA-1F4C-BA98-DA3AF385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0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29BF-E9D5-0240-9822-3E85A58DEBCB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50F1-C5BA-1F4C-BA98-DA3AF385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5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29BF-E9D5-0240-9822-3E85A58DEBCB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50F1-C5BA-1F4C-BA98-DA3AF385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2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29BF-E9D5-0240-9822-3E85A58DEBCB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50F1-C5BA-1F4C-BA98-DA3AF385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7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29BF-E9D5-0240-9822-3E85A58DEBCB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50F1-C5BA-1F4C-BA98-DA3AF385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4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29BF-E9D5-0240-9822-3E85A58DEBCB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50F1-C5BA-1F4C-BA98-DA3AF385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5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29BF-E9D5-0240-9822-3E85A58DEBCB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50F1-C5BA-1F4C-BA98-DA3AF385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1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29BF-E9D5-0240-9822-3E85A58DEBCB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050F1-C5BA-1F4C-BA98-DA3AF385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9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Reassessing LaGuardia’s perimeter rule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Ben Kenigsberg</a:t>
            </a:r>
          </a:p>
          <a:p>
            <a:r>
              <a:rPr lang="en-US" dirty="0" smtClean="0">
                <a:latin typeface="Times"/>
                <a:cs typeface="Times"/>
              </a:rPr>
              <a:t>December 8, 2016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7101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jfk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2" r="-6982"/>
          <a:stretch>
            <a:fillRect/>
          </a:stretch>
        </p:blipFill>
        <p:spPr>
          <a:xfrm>
            <a:off x="358236" y="1072216"/>
            <a:ext cx="8649764" cy="4757037"/>
          </a:xfrm>
        </p:spPr>
      </p:pic>
    </p:spTree>
    <p:extLst>
      <p:ext uri="{BB962C8B-B14F-4D97-AF65-F5344CB8AC3E}">
        <p14:creationId xmlns:p14="http://schemas.microsoft.com/office/powerpoint/2010/main" val="351114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aguardia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4" r="-534"/>
          <a:stretch>
            <a:fillRect/>
          </a:stretch>
        </p:blipFill>
        <p:spPr>
          <a:xfrm>
            <a:off x="622140" y="808281"/>
            <a:ext cx="7938374" cy="4922844"/>
          </a:xfrm>
        </p:spPr>
      </p:pic>
    </p:spTree>
    <p:extLst>
      <p:ext uri="{BB962C8B-B14F-4D97-AF65-F5344CB8AC3E}">
        <p14:creationId xmlns:p14="http://schemas.microsoft.com/office/powerpoint/2010/main" val="361626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wark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2" r="-6982"/>
          <a:stretch>
            <a:fillRect/>
          </a:stretch>
        </p:blipFill>
        <p:spPr>
          <a:xfrm>
            <a:off x="457200" y="1171317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6300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</Words>
  <Application>Microsoft Macintosh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Reassessing LaGuardia’s perimeter rule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Reassessing LaGuardia’s perimeter rule</dc:title>
  <dc:creator>Ben Kenigsberg</dc:creator>
  <cp:lastModifiedBy>Ben Kenigsberg</cp:lastModifiedBy>
  <cp:revision>3</cp:revision>
  <dcterms:created xsi:type="dcterms:W3CDTF">2016-12-08T19:58:49Z</dcterms:created>
  <dcterms:modified xsi:type="dcterms:W3CDTF">2016-12-15T20:02:09Z</dcterms:modified>
</cp:coreProperties>
</file>