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78" r:id="rId4"/>
    <p:sldId id="379" r:id="rId5"/>
    <p:sldId id="380" r:id="rId6"/>
    <p:sldId id="381" r:id="rId7"/>
    <p:sldId id="383" r:id="rId8"/>
    <p:sldId id="382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6032-7B71-1A6D-B0E8-E31941B0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1937B-3CD6-AD40-F0E4-4A591E08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406C-23D8-D51A-1D6F-92873DBE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8ED7-EB1E-BCF5-DB10-938740F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FD36-F2BF-6185-0081-C247582D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1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7A6A-58D3-55BB-0CDE-0CCE276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090AC-1321-13E9-15B4-17C976D9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41C4-21F5-732E-9D6A-210B3D42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1520-0405-077A-F84F-C4069583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D8E-D5E4-F689-484C-7169917E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3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8C19D-DACC-3722-8C8F-78212203D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93953-8C0F-3E6E-6686-22DC787C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0D99-DABC-1B37-7EDA-C55AD09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FAB5-154B-F5B6-80D2-5D8B64D6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6F96-3446-2AA3-00E9-85972AF5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2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250F-9FB4-CF7E-3121-312EB55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6624-7152-1EA0-7FDA-3E4AFF5A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1928-0C36-A91B-4A48-41085E9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6C9C-B8F7-BEEA-0BB5-65735550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AA52-3421-828C-F131-F4391D68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510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DD32-977C-31B7-609F-91772F88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6BFE-A8D7-8153-1173-CB22FD57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F34F-750C-78FD-2E1D-F4F125FF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1C15-3794-6EA9-A5F9-88E86A75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C3B3-6D07-B457-7041-7D395E9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9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5750-263D-695B-D95D-EAA71FF2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1838-1944-E5BB-F21C-A65A0DFF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7506-296C-084D-948E-0003D5501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A18D-B0F9-B41B-39AF-66A6C831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90040-B79F-1EED-79DA-16B3BE7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19CD-2DC4-C2D1-9905-935207E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5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86A-97F1-0EF6-E2A0-C883C099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6437B-8292-1C5F-0E87-F5EF0B5F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EC2B-C09D-1648-30EA-1C32B0CD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44F5E-69DC-2399-154E-5539410E1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3915F-E5B2-5C09-D1D9-73E24338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9B1CE-5061-6BF3-AE58-CFED97A4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44BB5-74BF-97E4-EDED-38455101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DF156-9C3D-A360-9984-F3BF9496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8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542B-0AD3-D52B-A2C2-A589E5D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A3D74-ADC6-8664-5A80-073E7D1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B3A22-0539-5DF5-C0D3-CEEC60F5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84C3-C2E6-BA49-A6EE-AC7C1DF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1EEE-79A6-67BC-5278-F9BD10CD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DA58F-509C-A7F8-5653-4F16AF84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F849-14F3-6A10-E529-1DFF430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95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316-1E9D-5FCE-791B-873FAE9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F598-B731-6B8E-7AF4-F8ABDA73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52C6-707C-F398-4CD4-265C7782B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3EFD7-F74D-217F-7216-F577D88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8ACF-0641-8294-E7C3-7574FBD0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93DA-1847-5D27-491A-F71DE510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9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691-4BFB-9101-7824-C8253075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F5A82-B68D-42D6-C6B8-E1495B889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7346-137E-170B-0494-EB5FDE7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64A0-7356-964A-CEA7-B7A7D2C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0F35-6AC0-FE30-D1D9-2440C06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5679-1516-8682-8D96-776F69FB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5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85DBC-4AB0-429B-A642-660E002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6348-28CC-5CCA-0014-F88AF1CC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02E1-26FA-A643-4100-9D0B1638E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5779-BDBA-4BB4-8170-8366FD7A9763}" type="datetimeFigureOut">
              <a:rPr lang="en-DE" smtClean="0"/>
              <a:t>12/11/2022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C9F1-BA34-B335-A0EC-806EFD29A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D35A-E390-049F-D182-4FBE4D52A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10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661C-91A5-45FC-F6AB-7357ACEC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Temporal Fusion Transformer: Predicting time series data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65B22-4AC8-F396-FE0D-6FBED24F7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Kettner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671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IV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Temporal fusion</a:t>
            </a:r>
          </a:p>
          <a:p>
            <a:r>
              <a:rPr lang="en-GB" dirty="0"/>
              <a:t>Series of layers to learn temporal relationships</a:t>
            </a:r>
          </a:p>
          <a:p>
            <a:r>
              <a:rPr lang="en-GB" dirty="0"/>
              <a:t>Local enhancement, relation of data with surrounding values</a:t>
            </a:r>
          </a:p>
          <a:p>
            <a:r>
              <a:rPr lang="en-GB" dirty="0"/>
              <a:t>Static enhancement, static context without temporal dependence</a:t>
            </a:r>
          </a:p>
          <a:p>
            <a:r>
              <a:rPr lang="en-GB" dirty="0"/>
              <a:t>Temporal self-attention to pick up 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9585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Demos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use </a:t>
            </a:r>
            <a:r>
              <a:rPr lang="en-GB" dirty="0" err="1"/>
              <a:t>jupyter</a:t>
            </a:r>
            <a:r>
              <a:rPr lang="en-GB" dirty="0"/>
              <a:t> in docker: </a:t>
            </a:r>
          </a:p>
          <a:p>
            <a:pPr marL="0" indent="0">
              <a:buNone/>
            </a:pPr>
            <a:r>
              <a:rPr lang="en-US" dirty="0"/>
              <a:t>docker run -it --rm -p 10000:8888 -v ${PWD}:/home/</a:t>
            </a:r>
            <a:r>
              <a:rPr lang="en-US" dirty="0" err="1"/>
              <a:t>jovyan</a:t>
            </a:r>
            <a:r>
              <a:rPr lang="en-US" dirty="0"/>
              <a:t>/work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7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1004552" y="2507732"/>
            <a:ext cx="7825561" cy="1622805"/>
          </a:xfrm>
          <a:custGeom>
            <a:avLst/>
            <a:gdLst>
              <a:gd name="connsiteX0" fmla="*/ 0 w 1120346"/>
              <a:gd name="connsiteY0" fmla="*/ 32951 h 32951"/>
              <a:gd name="connsiteX1" fmla="*/ 1120346 w 1120346"/>
              <a:gd name="connsiteY1" fmla="*/ 0 h 32951"/>
              <a:gd name="connsiteX0" fmla="*/ 0 w 1120346"/>
              <a:gd name="connsiteY0" fmla="*/ 32951 h 32951"/>
              <a:gd name="connsiteX1" fmla="*/ 864973 w 1120346"/>
              <a:gd name="connsiteY1" fmla="*/ 0 h 32951"/>
              <a:gd name="connsiteX2" fmla="*/ 1120346 w 1120346"/>
              <a:gd name="connsiteY2" fmla="*/ 0 h 32951"/>
              <a:gd name="connsiteX0" fmla="*/ 0 w 1120346"/>
              <a:gd name="connsiteY0" fmla="*/ 271848 h 271848"/>
              <a:gd name="connsiteX1" fmla="*/ 790833 w 1120346"/>
              <a:gd name="connsiteY1" fmla="*/ 0 h 271848"/>
              <a:gd name="connsiteX2" fmla="*/ 1120346 w 1120346"/>
              <a:gd name="connsiteY2" fmla="*/ 238897 h 271848"/>
              <a:gd name="connsiteX0" fmla="*/ 0 w 1252151"/>
              <a:gd name="connsiteY0" fmla="*/ 444842 h 444842"/>
              <a:gd name="connsiteX1" fmla="*/ 790833 w 1252151"/>
              <a:gd name="connsiteY1" fmla="*/ 172994 h 444842"/>
              <a:gd name="connsiteX2" fmla="*/ 1252151 w 1252151"/>
              <a:gd name="connsiteY2" fmla="*/ 0 h 444842"/>
              <a:gd name="connsiteX0" fmla="*/ 0 w 1289356"/>
              <a:gd name="connsiteY0" fmla="*/ 529025 h 529025"/>
              <a:gd name="connsiteX1" fmla="*/ 790833 w 1289356"/>
              <a:gd name="connsiteY1" fmla="*/ 257177 h 529025"/>
              <a:gd name="connsiteX2" fmla="*/ 1252151 w 1289356"/>
              <a:gd name="connsiteY2" fmla="*/ 84183 h 529025"/>
              <a:gd name="connsiteX0" fmla="*/ 0 w 1322217"/>
              <a:gd name="connsiteY0" fmla="*/ 589458 h 589458"/>
              <a:gd name="connsiteX1" fmla="*/ 790833 w 1322217"/>
              <a:gd name="connsiteY1" fmla="*/ 317610 h 589458"/>
              <a:gd name="connsiteX2" fmla="*/ 1252151 w 1322217"/>
              <a:gd name="connsiteY2" fmla="*/ 144616 h 589458"/>
              <a:gd name="connsiteX0" fmla="*/ 0 w 1252151"/>
              <a:gd name="connsiteY0" fmla="*/ 479659 h 479659"/>
              <a:gd name="connsiteX1" fmla="*/ 790833 w 1252151"/>
              <a:gd name="connsiteY1" fmla="*/ 207811 h 479659"/>
              <a:gd name="connsiteX2" fmla="*/ 1252151 w 1252151"/>
              <a:gd name="connsiteY2" fmla="*/ 34817 h 479659"/>
              <a:gd name="connsiteX0" fmla="*/ 0 w 1252151"/>
              <a:gd name="connsiteY0" fmla="*/ 479659 h 479659"/>
              <a:gd name="connsiteX1" fmla="*/ 101487 w 1252151"/>
              <a:gd name="connsiteY1" fmla="*/ 436048 h 479659"/>
              <a:gd name="connsiteX2" fmla="*/ 790833 w 1252151"/>
              <a:gd name="connsiteY2" fmla="*/ 207811 h 479659"/>
              <a:gd name="connsiteX3" fmla="*/ 1252151 w 1252151"/>
              <a:gd name="connsiteY3" fmla="*/ 34817 h 479659"/>
              <a:gd name="connsiteX0" fmla="*/ 0 w 1252151"/>
              <a:gd name="connsiteY0" fmla="*/ 479659 h 1892233"/>
              <a:gd name="connsiteX1" fmla="*/ 101487 w 1252151"/>
              <a:gd name="connsiteY1" fmla="*/ 436048 h 1892233"/>
              <a:gd name="connsiteX2" fmla="*/ 790833 w 1252151"/>
              <a:gd name="connsiteY2" fmla="*/ 207811 h 1892233"/>
              <a:gd name="connsiteX3" fmla="*/ 1252151 w 1252151"/>
              <a:gd name="connsiteY3" fmla="*/ 34817 h 1892233"/>
              <a:gd name="connsiteX0" fmla="*/ 0 w 1252151"/>
              <a:gd name="connsiteY0" fmla="*/ 479659 h 3119972"/>
              <a:gd name="connsiteX1" fmla="*/ 135793 w 1252151"/>
              <a:gd name="connsiteY1" fmla="*/ 1962226 h 3119972"/>
              <a:gd name="connsiteX2" fmla="*/ 790833 w 1252151"/>
              <a:gd name="connsiteY2" fmla="*/ 207811 h 3119972"/>
              <a:gd name="connsiteX3" fmla="*/ 1252151 w 1252151"/>
              <a:gd name="connsiteY3" fmla="*/ 34817 h 3119972"/>
              <a:gd name="connsiteX0" fmla="*/ 0 w 1252151"/>
              <a:gd name="connsiteY0" fmla="*/ 479659 h 2816748"/>
              <a:gd name="connsiteX1" fmla="*/ 135793 w 1252151"/>
              <a:gd name="connsiteY1" fmla="*/ 1962226 h 2816748"/>
              <a:gd name="connsiteX2" fmla="*/ 204403 w 1252151"/>
              <a:gd name="connsiteY2" fmla="*/ 2747115 h 2816748"/>
              <a:gd name="connsiteX3" fmla="*/ 790833 w 1252151"/>
              <a:gd name="connsiteY3" fmla="*/ 207811 h 2816748"/>
              <a:gd name="connsiteX4" fmla="*/ 1252151 w 1252151"/>
              <a:gd name="connsiteY4" fmla="*/ 34817 h 2816748"/>
              <a:gd name="connsiteX0" fmla="*/ 0 w 1252151"/>
              <a:gd name="connsiteY0" fmla="*/ 479659 h 2754790"/>
              <a:gd name="connsiteX1" fmla="*/ 135793 w 1252151"/>
              <a:gd name="connsiteY1" fmla="*/ 1962226 h 2754790"/>
              <a:gd name="connsiteX2" fmla="*/ 204403 w 1252151"/>
              <a:gd name="connsiteY2" fmla="*/ 2747115 h 2754790"/>
              <a:gd name="connsiteX3" fmla="*/ 790833 w 1252151"/>
              <a:gd name="connsiteY3" fmla="*/ 207811 h 2754790"/>
              <a:gd name="connsiteX4" fmla="*/ 1252151 w 1252151"/>
              <a:gd name="connsiteY4" fmla="*/ 34817 h 2754790"/>
              <a:gd name="connsiteX0" fmla="*/ 0 w 1252151"/>
              <a:gd name="connsiteY0" fmla="*/ 479659 h 2814588"/>
              <a:gd name="connsiteX1" fmla="*/ 135793 w 1252151"/>
              <a:gd name="connsiteY1" fmla="*/ 1962226 h 2814588"/>
              <a:gd name="connsiteX2" fmla="*/ 204403 w 1252151"/>
              <a:gd name="connsiteY2" fmla="*/ 2747115 h 2814588"/>
              <a:gd name="connsiteX3" fmla="*/ 263009 w 1252151"/>
              <a:gd name="connsiteY3" fmla="*/ 2485490 h 2814588"/>
              <a:gd name="connsiteX4" fmla="*/ 790833 w 1252151"/>
              <a:gd name="connsiteY4" fmla="*/ 207811 h 2814588"/>
              <a:gd name="connsiteX5" fmla="*/ 1252151 w 1252151"/>
              <a:gd name="connsiteY5" fmla="*/ 34817 h 2814588"/>
              <a:gd name="connsiteX0" fmla="*/ 0 w 1252151"/>
              <a:gd name="connsiteY0" fmla="*/ 479659 h 2814588"/>
              <a:gd name="connsiteX1" fmla="*/ 135793 w 1252151"/>
              <a:gd name="connsiteY1" fmla="*/ 1962226 h 2814588"/>
              <a:gd name="connsiteX2" fmla="*/ 204403 w 1252151"/>
              <a:gd name="connsiteY2" fmla="*/ 2747115 h 2814588"/>
              <a:gd name="connsiteX3" fmla="*/ 263009 w 1252151"/>
              <a:gd name="connsiteY3" fmla="*/ 2485490 h 2814588"/>
              <a:gd name="connsiteX4" fmla="*/ 387366 w 1252151"/>
              <a:gd name="connsiteY4" fmla="*/ 1918620 h 2814588"/>
              <a:gd name="connsiteX5" fmla="*/ 790833 w 1252151"/>
              <a:gd name="connsiteY5" fmla="*/ 207811 h 2814588"/>
              <a:gd name="connsiteX6" fmla="*/ 1252151 w 1252151"/>
              <a:gd name="connsiteY6" fmla="*/ 34817 h 2814588"/>
              <a:gd name="connsiteX0" fmla="*/ 0 w 1252151"/>
              <a:gd name="connsiteY0" fmla="*/ 479659 h 5090518"/>
              <a:gd name="connsiteX1" fmla="*/ 135793 w 1252151"/>
              <a:gd name="connsiteY1" fmla="*/ 1962226 h 5090518"/>
              <a:gd name="connsiteX2" fmla="*/ 204403 w 1252151"/>
              <a:gd name="connsiteY2" fmla="*/ 2747115 h 5090518"/>
              <a:gd name="connsiteX3" fmla="*/ 263009 w 1252151"/>
              <a:gd name="connsiteY3" fmla="*/ 2485490 h 5090518"/>
              <a:gd name="connsiteX4" fmla="*/ 443113 w 1252151"/>
              <a:gd name="connsiteY4" fmla="*/ 5058177 h 5090518"/>
              <a:gd name="connsiteX5" fmla="*/ 790833 w 1252151"/>
              <a:gd name="connsiteY5" fmla="*/ 207811 h 5090518"/>
              <a:gd name="connsiteX6" fmla="*/ 1252151 w 1252151"/>
              <a:gd name="connsiteY6" fmla="*/ 34817 h 5090518"/>
              <a:gd name="connsiteX0" fmla="*/ 0 w 1252151"/>
              <a:gd name="connsiteY0" fmla="*/ 479659 h 5565588"/>
              <a:gd name="connsiteX1" fmla="*/ 135793 w 1252151"/>
              <a:gd name="connsiteY1" fmla="*/ 1962226 h 5565588"/>
              <a:gd name="connsiteX2" fmla="*/ 204403 w 1252151"/>
              <a:gd name="connsiteY2" fmla="*/ 2747115 h 5565588"/>
              <a:gd name="connsiteX3" fmla="*/ 263009 w 1252151"/>
              <a:gd name="connsiteY3" fmla="*/ 2485490 h 5565588"/>
              <a:gd name="connsiteX4" fmla="*/ 443113 w 1252151"/>
              <a:gd name="connsiteY4" fmla="*/ 5058177 h 5565588"/>
              <a:gd name="connsiteX5" fmla="*/ 790833 w 1252151"/>
              <a:gd name="connsiteY5" fmla="*/ 207811 h 5565588"/>
              <a:gd name="connsiteX6" fmla="*/ 1252151 w 1252151"/>
              <a:gd name="connsiteY6" fmla="*/ 34817 h 5565588"/>
              <a:gd name="connsiteX0" fmla="*/ 0 w 1252151"/>
              <a:gd name="connsiteY0" fmla="*/ 479659 h 5565583"/>
              <a:gd name="connsiteX1" fmla="*/ 135793 w 1252151"/>
              <a:gd name="connsiteY1" fmla="*/ 1962226 h 5565583"/>
              <a:gd name="connsiteX2" fmla="*/ 204403 w 1252151"/>
              <a:gd name="connsiteY2" fmla="*/ 2747115 h 5565583"/>
              <a:gd name="connsiteX3" fmla="*/ 263009 w 1252151"/>
              <a:gd name="connsiteY3" fmla="*/ 2485490 h 5565583"/>
              <a:gd name="connsiteX4" fmla="*/ 443113 w 1252151"/>
              <a:gd name="connsiteY4" fmla="*/ 5058177 h 5565583"/>
              <a:gd name="connsiteX5" fmla="*/ 790833 w 1252151"/>
              <a:gd name="connsiteY5" fmla="*/ 207811 h 5565583"/>
              <a:gd name="connsiteX6" fmla="*/ 1252151 w 1252151"/>
              <a:gd name="connsiteY6" fmla="*/ 34817 h 5565583"/>
              <a:gd name="connsiteX0" fmla="*/ 0 w 1252151"/>
              <a:gd name="connsiteY0" fmla="*/ 479659 h 5591605"/>
              <a:gd name="connsiteX1" fmla="*/ 135793 w 1252151"/>
              <a:gd name="connsiteY1" fmla="*/ 1962226 h 5591605"/>
              <a:gd name="connsiteX2" fmla="*/ 204403 w 1252151"/>
              <a:gd name="connsiteY2" fmla="*/ 2747115 h 5591605"/>
              <a:gd name="connsiteX3" fmla="*/ 263009 w 1252151"/>
              <a:gd name="connsiteY3" fmla="*/ 2485490 h 5591605"/>
              <a:gd name="connsiteX4" fmla="*/ 443113 w 1252151"/>
              <a:gd name="connsiteY4" fmla="*/ 5058177 h 5591605"/>
              <a:gd name="connsiteX5" fmla="*/ 513153 w 1252151"/>
              <a:gd name="connsiteY5" fmla="*/ 5145394 h 5591605"/>
              <a:gd name="connsiteX6" fmla="*/ 790833 w 1252151"/>
              <a:gd name="connsiteY6" fmla="*/ 207811 h 5591605"/>
              <a:gd name="connsiteX7" fmla="*/ 1252151 w 1252151"/>
              <a:gd name="connsiteY7" fmla="*/ 34817 h 5591605"/>
              <a:gd name="connsiteX0" fmla="*/ 0 w 1252151"/>
              <a:gd name="connsiteY0" fmla="*/ 479659 h 6863532"/>
              <a:gd name="connsiteX1" fmla="*/ 135793 w 1252151"/>
              <a:gd name="connsiteY1" fmla="*/ 1962226 h 6863532"/>
              <a:gd name="connsiteX2" fmla="*/ 204403 w 1252151"/>
              <a:gd name="connsiteY2" fmla="*/ 2747115 h 6863532"/>
              <a:gd name="connsiteX3" fmla="*/ 263009 w 1252151"/>
              <a:gd name="connsiteY3" fmla="*/ 2485490 h 6863532"/>
              <a:gd name="connsiteX4" fmla="*/ 443113 w 1252151"/>
              <a:gd name="connsiteY4" fmla="*/ 5058177 h 6863532"/>
              <a:gd name="connsiteX5" fmla="*/ 494571 w 1252151"/>
              <a:gd name="connsiteY5" fmla="*/ 6671567 h 6863532"/>
              <a:gd name="connsiteX6" fmla="*/ 790833 w 1252151"/>
              <a:gd name="connsiteY6" fmla="*/ 207811 h 6863532"/>
              <a:gd name="connsiteX7" fmla="*/ 1252151 w 1252151"/>
              <a:gd name="connsiteY7" fmla="*/ 34817 h 6863532"/>
              <a:gd name="connsiteX0" fmla="*/ 0 w 1252151"/>
              <a:gd name="connsiteY0" fmla="*/ 479659 h 6671567"/>
              <a:gd name="connsiteX1" fmla="*/ 135793 w 1252151"/>
              <a:gd name="connsiteY1" fmla="*/ 1962226 h 6671567"/>
              <a:gd name="connsiteX2" fmla="*/ 204403 w 1252151"/>
              <a:gd name="connsiteY2" fmla="*/ 2747115 h 6671567"/>
              <a:gd name="connsiteX3" fmla="*/ 263009 w 1252151"/>
              <a:gd name="connsiteY3" fmla="*/ 2485490 h 6671567"/>
              <a:gd name="connsiteX4" fmla="*/ 443113 w 1252151"/>
              <a:gd name="connsiteY4" fmla="*/ 5058177 h 6671567"/>
              <a:gd name="connsiteX5" fmla="*/ 494571 w 1252151"/>
              <a:gd name="connsiteY5" fmla="*/ 6671567 h 6671567"/>
              <a:gd name="connsiteX6" fmla="*/ 790833 w 1252151"/>
              <a:gd name="connsiteY6" fmla="*/ 207811 h 6671567"/>
              <a:gd name="connsiteX7" fmla="*/ 1252151 w 1252151"/>
              <a:gd name="connsiteY7" fmla="*/ 34817 h 6671567"/>
              <a:gd name="connsiteX0" fmla="*/ 0 w 1252151"/>
              <a:gd name="connsiteY0" fmla="*/ 479659 h 6821366"/>
              <a:gd name="connsiteX1" fmla="*/ 135793 w 1252151"/>
              <a:gd name="connsiteY1" fmla="*/ 1962226 h 6821366"/>
              <a:gd name="connsiteX2" fmla="*/ 204403 w 1252151"/>
              <a:gd name="connsiteY2" fmla="*/ 2747115 h 6821366"/>
              <a:gd name="connsiteX3" fmla="*/ 263009 w 1252151"/>
              <a:gd name="connsiteY3" fmla="*/ 2485490 h 6821366"/>
              <a:gd name="connsiteX4" fmla="*/ 443113 w 1252151"/>
              <a:gd name="connsiteY4" fmla="*/ 5058177 h 6821366"/>
              <a:gd name="connsiteX5" fmla="*/ 494571 w 1252151"/>
              <a:gd name="connsiteY5" fmla="*/ 6671567 h 6821366"/>
              <a:gd name="connsiteX6" fmla="*/ 790833 w 1252151"/>
              <a:gd name="connsiteY6" fmla="*/ 207811 h 6821366"/>
              <a:gd name="connsiteX7" fmla="*/ 1252151 w 1252151"/>
              <a:gd name="connsiteY7" fmla="*/ 34817 h 6821366"/>
              <a:gd name="connsiteX0" fmla="*/ 0 w 1252151"/>
              <a:gd name="connsiteY0" fmla="*/ 479659 h 6821366"/>
              <a:gd name="connsiteX1" fmla="*/ 135793 w 1252151"/>
              <a:gd name="connsiteY1" fmla="*/ 1962226 h 6821366"/>
              <a:gd name="connsiteX2" fmla="*/ 204403 w 1252151"/>
              <a:gd name="connsiteY2" fmla="*/ 2747115 h 6821366"/>
              <a:gd name="connsiteX3" fmla="*/ 263009 w 1252151"/>
              <a:gd name="connsiteY3" fmla="*/ 2485490 h 6821366"/>
              <a:gd name="connsiteX4" fmla="*/ 443113 w 1252151"/>
              <a:gd name="connsiteY4" fmla="*/ 5058177 h 6821366"/>
              <a:gd name="connsiteX5" fmla="*/ 494571 w 1252151"/>
              <a:gd name="connsiteY5" fmla="*/ 6671567 h 6821366"/>
              <a:gd name="connsiteX6" fmla="*/ 790833 w 1252151"/>
              <a:gd name="connsiteY6" fmla="*/ 207811 h 6821366"/>
              <a:gd name="connsiteX7" fmla="*/ 1252151 w 1252151"/>
              <a:gd name="connsiteY7" fmla="*/ 34817 h 6821366"/>
              <a:gd name="connsiteX0" fmla="*/ 0 w 1252151"/>
              <a:gd name="connsiteY0" fmla="*/ 479659 h 6956206"/>
              <a:gd name="connsiteX1" fmla="*/ 135793 w 1252151"/>
              <a:gd name="connsiteY1" fmla="*/ 1962226 h 6956206"/>
              <a:gd name="connsiteX2" fmla="*/ 204403 w 1252151"/>
              <a:gd name="connsiteY2" fmla="*/ 2747115 h 6956206"/>
              <a:gd name="connsiteX3" fmla="*/ 263009 w 1252151"/>
              <a:gd name="connsiteY3" fmla="*/ 2485490 h 6956206"/>
              <a:gd name="connsiteX4" fmla="*/ 443113 w 1252151"/>
              <a:gd name="connsiteY4" fmla="*/ 5058177 h 6956206"/>
              <a:gd name="connsiteX5" fmla="*/ 494571 w 1252151"/>
              <a:gd name="connsiteY5" fmla="*/ 6671567 h 6956206"/>
              <a:gd name="connsiteX6" fmla="*/ 547459 w 1252151"/>
              <a:gd name="connsiteY6" fmla="*/ 6279125 h 6956206"/>
              <a:gd name="connsiteX7" fmla="*/ 790833 w 1252151"/>
              <a:gd name="connsiteY7" fmla="*/ 207811 h 6956206"/>
              <a:gd name="connsiteX8" fmla="*/ 1252151 w 1252151"/>
              <a:gd name="connsiteY8" fmla="*/ 34817 h 6956206"/>
              <a:gd name="connsiteX0" fmla="*/ 0 w 1252151"/>
              <a:gd name="connsiteY0" fmla="*/ 479659 h 8316271"/>
              <a:gd name="connsiteX1" fmla="*/ 135793 w 1252151"/>
              <a:gd name="connsiteY1" fmla="*/ 1962226 h 8316271"/>
              <a:gd name="connsiteX2" fmla="*/ 204403 w 1252151"/>
              <a:gd name="connsiteY2" fmla="*/ 2747115 h 8316271"/>
              <a:gd name="connsiteX3" fmla="*/ 263009 w 1252151"/>
              <a:gd name="connsiteY3" fmla="*/ 2485490 h 8316271"/>
              <a:gd name="connsiteX4" fmla="*/ 443113 w 1252151"/>
              <a:gd name="connsiteY4" fmla="*/ 5058177 h 8316271"/>
              <a:gd name="connsiteX5" fmla="*/ 494571 w 1252151"/>
              <a:gd name="connsiteY5" fmla="*/ 6671567 h 8316271"/>
              <a:gd name="connsiteX6" fmla="*/ 557465 w 1252151"/>
              <a:gd name="connsiteY6" fmla="*/ 8023321 h 8316271"/>
              <a:gd name="connsiteX7" fmla="*/ 790833 w 1252151"/>
              <a:gd name="connsiteY7" fmla="*/ 207811 h 8316271"/>
              <a:gd name="connsiteX8" fmla="*/ 1252151 w 1252151"/>
              <a:gd name="connsiteY8" fmla="*/ 34817 h 831627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790833 w 1252151"/>
              <a:gd name="connsiteY7" fmla="*/ 207811 h 8023321"/>
              <a:gd name="connsiteX8" fmla="*/ 1252151 w 1252151"/>
              <a:gd name="connsiteY8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1776 w 1252151"/>
              <a:gd name="connsiteY7" fmla="*/ 6235513 h 8023321"/>
              <a:gd name="connsiteX8" fmla="*/ 790833 w 1252151"/>
              <a:gd name="connsiteY8" fmla="*/ 207811 h 8023321"/>
              <a:gd name="connsiteX9" fmla="*/ 1252151 w 1252151"/>
              <a:gd name="connsiteY9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790833 w 1252151"/>
              <a:gd name="connsiteY8" fmla="*/ 207811 h 8023321"/>
              <a:gd name="connsiteX9" fmla="*/ 1252151 w 1252151"/>
              <a:gd name="connsiteY9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38940 w 1252151"/>
              <a:gd name="connsiteY8" fmla="*/ 5101783 h 8023321"/>
              <a:gd name="connsiteX9" fmla="*/ 790833 w 1252151"/>
              <a:gd name="connsiteY9" fmla="*/ 207811 h 8023321"/>
              <a:gd name="connsiteX10" fmla="*/ 1252151 w 1252151"/>
              <a:gd name="connsiteY10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51804 w 1252151"/>
              <a:gd name="connsiteY8" fmla="*/ 6845985 h 8023321"/>
              <a:gd name="connsiteX9" fmla="*/ 790833 w 1252151"/>
              <a:gd name="connsiteY9" fmla="*/ 207811 h 8023321"/>
              <a:gd name="connsiteX10" fmla="*/ 1252151 w 1252151"/>
              <a:gd name="connsiteY10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51804 w 1252151"/>
              <a:gd name="connsiteY8" fmla="*/ 6845985 h 8023321"/>
              <a:gd name="connsiteX9" fmla="*/ 790833 w 1252151"/>
              <a:gd name="connsiteY9" fmla="*/ 207811 h 8023321"/>
              <a:gd name="connsiteX10" fmla="*/ 1252151 w 1252151"/>
              <a:gd name="connsiteY10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57522 w 1252151"/>
              <a:gd name="connsiteY8" fmla="*/ 6845985 h 8023321"/>
              <a:gd name="connsiteX9" fmla="*/ 790833 w 1252151"/>
              <a:gd name="connsiteY9" fmla="*/ 207811 h 8023321"/>
              <a:gd name="connsiteX10" fmla="*/ 1252151 w 1252151"/>
              <a:gd name="connsiteY10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57522 w 1252151"/>
              <a:gd name="connsiteY8" fmla="*/ 6845985 h 8023321"/>
              <a:gd name="connsiteX9" fmla="*/ 687540 w 1252151"/>
              <a:gd name="connsiteY9" fmla="*/ 4360499 h 8023321"/>
              <a:gd name="connsiteX10" fmla="*/ 790833 w 1252151"/>
              <a:gd name="connsiteY10" fmla="*/ 207811 h 8023321"/>
              <a:gd name="connsiteX11" fmla="*/ 1252151 w 1252151"/>
              <a:gd name="connsiteY11" fmla="*/ 34817 h 8023321"/>
              <a:gd name="connsiteX0" fmla="*/ 0 w 1252151"/>
              <a:gd name="connsiteY0" fmla="*/ 479659 h 8023321"/>
              <a:gd name="connsiteX1" fmla="*/ 135793 w 1252151"/>
              <a:gd name="connsiteY1" fmla="*/ 1962226 h 8023321"/>
              <a:gd name="connsiteX2" fmla="*/ 204403 w 1252151"/>
              <a:gd name="connsiteY2" fmla="*/ 2747115 h 8023321"/>
              <a:gd name="connsiteX3" fmla="*/ 263009 w 1252151"/>
              <a:gd name="connsiteY3" fmla="*/ 2485490 h 8023321"/>
              <a:gd name="connsiteX4" fmla="*/ 443113 w 1252151"/>
              <a:gd name="connsiteY4" fmla="*/ 5058177 h 8023321"/>
              <a:gd name="connsiteX5" fmla="*/ 494571 w 1252151"/>
              <a:gd name="connsiteY5" fmla="*/ 6671567 h 8023321"/>
              <a:gd name="connsiteX6" fmla="*/ 557465 w 1252151"/>
              <a:gd name="connsiteY6" fmla="*/ 8023321 h 8023321"/>
              <a:gd name="connsiteX7" fmla="*/ 603205 w 1252151"/>
              <a:gd name="connsiteY7" fmla="*/ 6933191 h 8023321"/>
              <a:gd name="connsiteX8" fmla="*/ 657522 w 1252151"/>
              <a:gd name="connsiteY8" fmla="*/ 6845985 h 8023321"/>
              <a:gd name="connsiteX9" fmla="*/ 717557 w 1252151"/>
              <a:gd name="connsiteY9" fmla="*/ 5188994 h 8023321"/>
              <a:gd name="connsiteX10" fmla="*/ 790833 w 1252151"/>
              <a:gd name="connsiteY10" fmla="*/ 207811 h 8023321"/>
              <a:gd name="connsiteX11" fmla="*/ 1252151 w 1252151"/>
              <a:gd name="connsiteY11" fmla="*/ 34817 h 8023321"/>
              <a:gd name="connsiteX0" fmla="*/ 0 w 1252151"/>
              <a:gd name="connsiteY0" fmla="*/ 444893 h 7988555"/>
              <a:gd name="connsiteX1" fmla="*/ 135793 w 1252151"/>
              <a:gd name="connsiteY1" fmla="*/ 1927460 h 7988555"/>
              <a:gd name="connsiteX2" fmla="*/ 204403 w 1252151"/>
              <a:gd name="connsiteY2" fmla="*/ 2712349 h 7988555"/>
              <a:gd name="connsiteX3" fmla="*/ 263009 w 1252151"/>
              <a:gd name="connsiteY3" fmla="*/ 2450724 h 7988555"/>
              <a:gd name="connsiteX4" fmla="*/ 443113 w 1252151"/>
              <a:gd name="connsiteY4" fmla="*/ 5023411 h 7988555"/>
              <a:gd name="connsiteX5" fmla="*/ 494571 w 1252151"/>
              <a:gd name="connsiteY5" fmla="*/ 6636801 h 7988555"/>
              <a:gd name="connsiteX6" fmla="*/ 557465 w 1252151"/>
              <a:gd name="connsiteY6" fmla="*/ 7988555 h 7988555"/>
              <a:gd name="connsiteX7" fmla="*/ 603205 w 1252151"/>
              <a:gd name="connsiteY7" fmla="*/ 6898425 h 7988555"/>
              <a:gd name="connsiteX8" fmla="*/ 657522 w 1252151"/>
              <a:gd name="connsiteY8" fmla="*/ 6811219 h 7988555"/>
              <a:gd name="connsiteX9" fmla="*/ 717557 w 1252151"/>
              <a:gd name="connsiteY9" fmla="*/ 5154228 h 7988555"/>
              <a:gd name="connsiteX10" fmla="*/ 922338 w 1252151"/>
              <a:gd name="connsiteY10" fmla="*/ 3007374 h 7988555"/>
              <a:gd name="connsiteX11" fmla="*/ 1252151 w 1252151"/>
              <a:gd name="connsiteY11" fmla="*/ 51 h 7988555"/>
              <a:gd name="connsiteX0" fmla="*/ 0 w 1252151"/>
              <a:gd name="connsiteY0" fmla="*/ 444893 h 7988555"/>
              <a:gd name="connsiteX1" fmla="*/ 135793 w 1252151"/>
              <a:gd name="connsiteY1" fmla="*/ 1927460 h 7988555"/>
              <a:gd name="connsiteX2" fmla="*/ 204403 w 1252151"/>
              <a:gd name="connsiteY2" fmla="*/ 2712349 h 7988555"/>
              <a:gd name="connsiteX3" fmla="*/ 263009 w 1252151"/>
              <a:gd name="connsiteY3" fmla="*/ 2450724 h 7988555"/>
              <a:gd name="connsiteX4" fmla="*/ 443113 w 1252151"/>
              <a:gd name="connsiteY4" fmla="*/ 5023411 h 7988555"/>
              <a:gd name="connsiteX5" fmla="*/ 494571 w 1252151"/>
              <a:gd name="connsiteY5" fmla="*/ 6636801 h 7988555"/>
              <a:gd name="connsiteX6" fmla="*/ 557465 w 1252151"/>
              <a:gd name="connsiteY6" fmla="*/ 7988555 h 7988555"/>
              <a:gd name="connsiteX7" fmla="*/ 603205 w 1252151"/>
              <a:gd name="connsiteY7" fmla="*/ 6898425 h 7988555"/>
              <a:gd name="connsiteX8" fmla="*/ 657522 w 1252151"/>
              <a:gd name="connsiteY8" fmla="*/ 6811219 h 7988555"/>
              <a:gd name="connsiteX9" fmla="*/ 717557 w 1252151"/>
              <a:gd name="connsiteY9" fmla="*/ 5154228 h 7988555"/>
              <a:gd name="connsiteX10" fmla="*/ 922338 w 1252151"/>
              <a:gd name="connsiteY10" fmla="*/ 3007374 h 7988555"/>
              <a:gd name="connsiteX11" fmla="*/ 1252151 w 1252151"/>
              <a:gd name="connsiteY11" fmla="*/ 51 h 7988555"/>
              <a:gd name="connsiteX0" fmla="*/ 0 w 1252151"/>
              <a:gd name="connsiteY0" fmla="*/ 444925 h 7988587"/>
              <a:gd name="connsiteX1" fmla="*/ 135793 w 1252151"/>
              <a:gd name="connsiteY1" fmla="*/ 1927492 h 7988587"/>
              <a:gd name="connsiteX2" fmla="*/ 204403 w 1252151"/>
              <a:gd name="connsiteY2" fmla="*/ 2712381 h 7988587"/>
              <a:gd name="connsiteX3" fmla="*/ 263009 w 1252151"/>
              <a:gd name="connsiteY3" fmla="*/ 2450756 h 7988587"/>
              <a:gd name="connsiteX4" fmla="*/ 443113 w 1252151"/>
              <a:gd name="connsiteY4" fmla="*/ 5023443 h 7988587"/>
              <a:gd name="connsiteX5" fmla="*/ 494571 w 1252151"/>
              <a:gd name="connsiteY5" fmla="*/ 6636833 h 7988587"/>
              <a:gd name="connsiteX6" fmla="*/ 557465 w 1252151"/>
              <a:gd name="connsiteY6" fmla="*/ 7988587 h 7988587"/>
              <a:gd name="connsiteX7" fmla="*/ 603205 w 1252151"/>
              <a:gd name="connsiteY7" fmla="*/ 6898457 h 7988587"/>
              <a:gd name="connsiteX8" fmla="*/ 657522 w 1252151"/>
              <a:gd name="connsiteY8" fmla="*/ 6811251 h 7988587"/>
              <a:gd name="connsiteX9" fmla="*/ 717557 w 1252151"/>
              <a:gd name="connsiteY9" fmla="*/ 5154260 h 7988587"/>
              <a:gd name="connsiteX10" fmla="*/ 922338 w 1252151"/>
              <a:gd name="connsiteY10" fmla="*/ 3007406 h 7988587"/>
              <a:gd name="connsiteX11" fmla="*/ 1252151 w 1252151"/>
              <a:gd name="connsiteY11" fmla="*/ 83 h 7988587"/>
              <a:gd name="connsiteX0" fmla="*/ 0 w 1252151"/>
              <a:gd name="connsiteY0" fmla="*/ 444840 h 7988502"/>
              <a:gd name="connsiteX1" fmla="*/ 135793 w 1252151"/>
              <a:gd name="connsiteY1" fmla="*/ 1927407 h 7988502"/>
              <a:gd name="connsiteX2" fmla="*/ 204403 w 1252151"/>
              <a:gd name="connsiteY2" fmla="*/ 2712296 h 7988502"/>
              <a:gd name="connsiteX3" fmla="*/ 263009 w 1252151"/>
              <a:gd name="connsiteY3" fmla="*/ 2450671 h 7988502"/>
              <a:gd name="connsiteX4" fmla="*/ 443113 w 1252151"/>
              <a:gd name="connsiteY4" fmla="*/ 5023358 h 7988502"/>
              <a:gd name="connsiteX5" fmla="*/ 494571 w 1252151"/>
              <a:gd name="connsiteY5" fmla="*/ 6636748 h 7988502"/>
              <a:gd name="connsiteX6" fmla="*/ 557465 w 1252151"/>
              <a:gd name="connsiteY6" fmla="*/ 7988502 h 7988502"/>
              <a:gd name="connsiteX7" fmla="*/ 603205 w 1252151"/>
              <a:gd name="connsiteY7" fmla="*/ 6898372 h 7988502"/>
              <a:gd name="connsiteX8" fmla="*/ 657522 w 1252151"/>
              <a:gd name="connsiteY8" fmla="*/ 6811166 h 7988502"/>
              <a:gd name="connsiteX9" fmla="*/ 717557 w 1252151"/>
              <a:gd name="connsiteY9" fmla="*/ 5154175 h 7988502"/>
              <a:gd name="connsiteX10" fmla="*/ 922338 w 1252151"/>
              <a:gd name="connsiteY10" fmla="*/ 3007321 h 7988502"/>
              <a:gd name="connsiteX11" fmla="*/ 1252151 w 1252151"/>
              <a:gd name="connsiteY11" fmla="*/ -2 h 7988502"/>
              <a:gd name="connsiteX0" fmla="*/ 0 w 1252151"/>
              <a:gd name="connsiteY0" fmla="*/ 444840 h 7988502"/>
              <a:gd name="connsiteX1" fmla="*/ 135793 w 1252151"/>
              <a:gd name="connsiteY1" fmla="*/ 1927407 h 7988502"/>
              <a:gd name="connsiteX2" fmla="*/ 204403 w 1252151"/>
              <a:gd name="connsiteY2" fmla="*/ 2712296 h 7988502"/>
              <a:gd name="connsiteX3" fmla="*/ 263009 w 1252151"/>
              <a:gd name="connsiteY3" fmla="*/ 2450671 h 7988502"/>
              <a:gd name="connsiteX4" fmla="*/ 443113 w 1252151"/>
              <a:gd name="connsiteY4" fmla="*/ 5023358 h 7988502"/>
              <a:gd name="connsiteX5" fmla="*/ 494571 w 1252151"/>
              <a:gd name="connsiteY5" fmla="*/ 6636748 h 7988502"/>
              <a:gd name="connsiteX6" fmla="*/ 557465 w 1252151"/>
              <a:gd name="connsiteY6" fmla="*/ 7988502 h 7988502"/>
              <a:gd name="connsiteX7" fmla="*/ 603205 w 1252151"/>
              <a:gd name="connsiteY7" fmla="*/ 6898372 h 7988502"/>
              <a:gd name="connsiteX8" fmla="*/ 657522 w 1252151"/>
              <a:gd name="connsiteY8" fmla="*/ 6811166 h 7988502"/>
              <a:gd name="connsiteX9" fmla="*/ 717557 w 1252151"/>
              <a:gd name="connsiteY9" fmla="*/ 5154175 h 7988502"/>
              <a:gd name="connsiteX10" fmla="*/ 922338 w 1252151"/>
              <a:gd name="connsiteY10" fmla="*/ 3007321 h 7988502"/>
              <a:gd name="connsiteX11" fmla="*/ 1252151 w 1252151"/>
              <a:gd name="connsiteY11" fmla="*/ -2 h 7988502"/>
              <a:gd name="connsiteX0" fmla="*/ 0 w 1252151"/>
              <a:gd name="connsiteY0" fmla="*/ 444840 h 7988502"/>
              <a:gd name="connsiteX1" fmla="*/ 135793 w 1252151"/>
              <a:gd name="connsiteY1" fmla="*/ 1927407 h 7988502"/>
              <a:gd name="connsiteX2" fmla="*/ 204403 w 1252151"/>
              <a:gd name="connsiteY2" fmla="*/ 2712296 h 7988502"/>
              <a:gd name="connsiteX3" fmla="*/ 263009 w 1252151"/>
              <a:gd name="connsiteY3" fmla="*/ 2450671 h 7988502"/>
              <a:gd name="connsiteX4" fmla="*/ 443113 w 1252151"/>
              <a:gd name="connsiteY4" fmla="*/ 5023358 h 7988502"/>
              <a:gd name="connsiteX5" fmla="*/ 494571 w 1252151"/>
              <a:gd name="connsiteY5" fmla="*/ 6636748 h 7988502"/>
              <a:gd name="connsiteX6" fmla="*/ 557465 w 1252151"/>
              <a:gd name="connsiteY6" fmla="*/ 7988502 h 7988502"/>
              <a:gd name="connsiteX7" fmla="*/ 603205 w 1252151"/>
              <a:gd name="connsiteY7" fmla="*/ 6898372 h 7988502"/>
              <a:gd name="connsiteX8" fmla="*/ 657522 w 1252151"/>
              <a:gd name="connsiteY8" fmla="*/ 6811166 h 7988502"/>
              <a:gd name="connsiteX9" fmla="*/ 717557 w 1252151"/>
              <a:gd name="connsiteY9" fmla="*/ 5154175 h 7988502"/>
              <a:gd name="connsiteX10" fmla="*/ 922338 w 1252151"/>
              <a:gd name="connsiteY10" fmla="*/ 3007321 h 7988502"/>
              <a:gd name="connsiteX11" fmla="*/ 1252151 w 1252151"/>
              <a:gd name="connsiteY11" fmla="*/ -2 h 7988502"/>
              <a:gd name="connsiteX0" fmla="*/ 0 w 1252151"/>
              <a:gd name="connsiteY0" fmla="*/ 444840 h 8206526"/>
              <a:gd name="connsiteX1" fmla="*/ 135793 w 1252151"/>
              <a:gd name="connsiteY1" fmla="*/ 1927407 h 8206526"/>
              <a:gd name="connsiteX2" fmla="*/ 204403 w 1252151"/>
              <a:gd name="connsiteY2" fmla="*/ 2712296 h 8206526"/>
              <a:gd name="connsiteX3" fmla="*/ 263009 w 1252151"/>
              <a:gd name="connsiteY3" fmla="*/ 2450671 h 8206526"/>
              <a:gd name="connsiteX4" fmla="*/ 443113 w 1252151"/>
              <a:gd name="connsiteY4" fmla="*/ 5023358 h 8206526"/>
              <a:gd name="connsiteX5" fmla="*/ 494571 w 1252151"/>
              <a:gd name="connsiteY5" fmla="*/ 6636748 h 8206526"/>
              <a:gd name="connsiteX6" fmla="*/ 561753 w 1252151"/>
              <a:gd name="connsiteY6" fmla="*/ 8206526 h 8206526"/>
              <a:gd name="connsiteX7" fmla="*/ 603205 w 1252151"/>
              <a:gd name="connsiteY7" fmla="*/ 6898372 h 8206526"/>
              <a:gd name="connsiteX8" fmla="*/ 657522 w 1252151"/>
              <a:gd name="connsiteY8" fmla="*/ 6811166 h 8206526"/>
              <a:gd name="connsiteX9" fmla="*/ 717557 w 1252151"/>
              <a:gd name="connsiteY9" fmla="*/ 5154175 h 8206526"/>
              <a:gd name="connsiteX10" fmla="*/ 922338 w 1252151"/>
              <a:gd name="connsiteY10" fmla="*/ 3007321 h 8206526"/>
              <a:gd name="connsiteX11" fmla="*/ 1252151 w 1252151"/>
              <a:gd name="connsiteY11" fmla="*/ -2 h 8206526"/>
              <a:gd name="connsiteX0" fmla="*/ 0 w 1252151"/>
              <a:gd name="connsiteY0" fmla="*/ 444840 h 8206526"/>
              <a:gd name="connsiteX1" fmla="*/ 135793 w 1252151"/>
              <a:gd name="connsiteY1" fmla="*/ 1927407 h 8206526"/>
              <a:gd name="connsiteX2" fmla="*/ 204403 w 1252151"/>
              <a:gd name="connsiteY2" fmla="*/ 2712296 h 8206526"/>
              <a:gd name="connsiteX3" fmla="*/ 263009 w 1252151"/>
              <a:gd name="connsiteY3" fmla="*/ 2450671 h 8206526"/>
              <a:gd name="connsiteX4" fmla="*/ 443113 w 1252151"/>
              <a:gd name="connsiteY4" fmla="*/ 5023358 h 8206526"/>
              <a:gd name="connsiteX5" fmla="*/ 494571 w 1252151"/>
              <a:gd name="connsiteY5" fmla="*/ 6636748 h 8206526"/>
              <a:gd name="connsiteX6" fmla="*/ 557465 w 1252151"/>
              <a:gd name="connsiteY6" fmla="*/ 8206526 h 8206526"/>
              <a:gd name="connsiteX7" fmla="*/ 603205 w 1252151"/>
              <a:gd name="connsiteY7" fmla="*/ 6898372 h 8206526"/>
              <a:gd name="connsiteX8" fmla="*/ 657522 w 1252151"/>
              <a:gd name="connsiteY8" fmla="*/ 6811166 h 8206526"/>
              <a:gd name="connsiteX9" fmla="*/ 717557 w 1252151"/>
              <a:gd name="connsiteY9" fmla="*/ 5154175 h 8206526"/>
              <a:gd name="connsiteX10" fmla="*/ 922338 w 1252151"/>
              <a:gd name="connsiteY10" fmla="*/ 3007321 h 8206526"/>
              <a:gd name="connsiteX11" fmla="*/ 1252151 w 1252151"/>
              <a:gd name="connsiteY11" fmla="*/ -2 h 8206526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3009 w 1252151"/>
              <a:gd name="connsiteY3" fmla="*/ 2450671 h 8119314"/>
              <a:gd name="connsiteX4" fmla="*/ 443113 w 1252151"/>
              <a:gd name="connsiteY4" fmla="*/ 5023358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3205 w 1252151"/>
              <a:gd name="connsiteY7" fmla="*/ 6898372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3009 w 1252151"/>
              <a:gd name="connsiteY3" fmla="*/ 2450671 h 8119314"/>
              <a:gd name="connsiteX4" fmla="*/ 443113 w 1252151"/>
              <a:gd name="connsiteY4" fmla="*/ 5023358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3009 w 1252151"/>
              <a:gd name="connsiteY3" fmla="*/ 2450671 h 8119314"/>
              <a:gd name="connsiteX4" fmla="*/ 443113 w 1252151"/>
              <a:gd name="connsiteY4" fmla="*/ 5023358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43113 w 1252151"/>
              <a:gd name="connsiteY4" fmla="*/ 5023358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2338 w 1252151"/>
              <a:gd name="connsiteY10" fmla="*/ 3007321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5356 w 1252151"/>
              <a:gd name="connsiteY10" fmla="*/ 2729614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5356 w 1252151"/>
              <a:gd name="connsiteY10" fmla="*/ 2729614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5356 w 1252151"/>
              <a:gd name="connsiteY10" fmla="*/ 2729614 h 8119314"/>
              <a:gd name="connsiteX11" fmla="*/ 1252151 w 1252151"/>
              <a:gd name="connsiteY11" fmla="*/ -2 h 8119314"/>
              <a:gd name="connsiteX0" fmla="*/ 0 w 1252151"/>
              <a:gd name="connsiteY0" fmla="*/ 444840 h 8119314"/>
              <a:gd name="connsiteX1" fmla="*/ 135793 w 1252151"/>
              <a:gd name="connsiteY1" fmla="*/ 1927407 h 8119314"/>
              <a:gd name="connsiteX2" fmla="*/ 204403 w 1252151"/>
              <a:gd name="connsiteY2" fmla="*/ 2712296 h 8119314"/>
              <a:gd name="connsiteX3" fmla="*/ 268726 w 1252151"/>
              <a:gd name="connsiteY3" fmla="*/ 2668695 h 8119314"/>
              <a:gd name="connsiteX4" fmla="*/ 428819 w 1252151"/>
              <a:gd name="connsiteY4" fmla="*/ 4979752 h 8119314"/>
              <a:gd name="connsiteX5" fmla="*/ 494571 w 1252151"/>
              <a:gd name="connsiteY5" fmla="*/ 6636748 h 8119314"/>
              <a:gd name="connsiteX6" fmla="*/ 554606 w 1252151"/>
              <a:gd name="connsiteY6" fmla="*/ 8119314 h 8119314"/>
              <a:gd name="connsiteX7" fmla="*/ 608923 w 1252151"/>
              <a:gd name="connsiteY7" fmla="*/ 6941978 h 8119314"/>
              <a:gd name="connsiteX8" fmla="*/ 657522 w 1252151"/>
              <a:gd name="connsiteY8" fmla="*/ 6811166 h 8119314"/>
              <a:gd name="connsiteX9" fmla="*/ 717557 w 1252151"/>
              <a:gd name="connsiteY9" fmla="*/ 5154175 h 8119314"/>
              <a:gd name="connsiteX10" fmla="*/ 925356 w 1252151"/>
              <a:gd name="connsiteY10" fmla="*/ 2729614 h 8119314"/>
              <a:gd name="connsiteX11" fmla="*/ 1252151 w 1252151"/>
              <a:gd name="connsiteY11" fmla="*/ -2 h 8119314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5356 w 1301946"/>
              <a:gd name="connsiteY10" fmla="*/ 2769287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5356 w 1301946"/>
              <a:gd name="connsiteY10" fmla="*/ 2769287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5356 w 1301946"/>
              <a:gd name="connsiteY10" fmla="*/ 2769287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2338 w 1301946"/>
              <a:gd name="connsiteY10" fmla="*/ 2610596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2338 w 1301946"/>
              <a:gd name="connsiteY10" fmla="*/ 2610596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20829 w 1301946"/>
              <a:gd name="connsiteY10" fmla="*/ 2134522 h 8158987"/>
              <a:gd name="connsiteX11" fmla="*/ 1301946 w 1301946"/>
              <a:gd name="connsiteY11" fmla="*/ 0 h 8158987"/>
              <a:gd name="connsiteX0" fmla="*/ 0 w 1301946"/>
              <a:gd name="connsiteY0" fmla="*/ 484513 h 8158987"/>
              <a:gd name="connsiteX1" fmla="*/ 135793 w 1301946"/>
              <a:gd name="connsiteY1" fmla="*/ 1967080 h 8158987"/>
              <a:gd name="connsiteX2" fmla="*/ 204403 w 1301946"/>
              <a:gd name="connsiteY2" fmla="*/ 2751969 h 8158987"/>
              <a:gd name="connsiteX3" fmla="*/ 268726 w 1301946"/>
              <a:gd name="connsiteY3" fmla="*/ 2708368 h 8158987"/>
              <a:gd name="connsiteX4" fmla="*/ 428819 w 1301946"/>
              <a:gd name="connsiteY4" fmla="*/ 5019425 h 8158987"/>
              <a:gd name="connsiteX5" fmla="*/ 494571 w 1301946"/>
              <a:gd name="connsiteY5" fmla="*/ 6676421 h 8158987"/>
              <a:gd name="connsiteX6" fmla="*/ 554606 w 1301946"/>
              <a:gd name="connsiteY6" fmla="*/ 8158987 h 8158987"/>
              <a:gd name="connsiteX7" fmla="*/ 608923 w 1301946"/>
              <a:gd name="connsiteY7" fmla="*/ 6981651 h 8158987"/>
              <a:gd name="connsiteX8" fmla="*/ 657522 w 1301946"/>
              <a:gd name="connsiteY8" fmla="*/ 6850839 h 8158987"/>
              <a:gd name="connsiteX9" fmla="*/ 717557 w 1301946"/>
              <a:gd name="connsiteY9" fmla="*/ 5193848 h 8158987"/>
              <a:gd name="connsiteX10" fmla="*/ 916302 w 1301946"/>
              <a:gd name="connsiteY10" fmla="*/ 1936158 h 8158987"/>
              <a:gd name="connsiteX11" fmla="*/ 1301946 w 1301946"/>
              <a:gd name="connsiteY11" fmla="*/ 0 h 8158987"/>
              <a:gd name="connsiteX0" fmla="*/ 0 w 1256678"/>
              <a:gd name="connsiteY0" fmla="*/ 405167 h 8079641"/>
              <a:gd name="connsiteX1" fmla="*/ 135793 w 1256678"/>
              <a:gd name="connsiteY1" fmla="*/ 1887734 h 8079641"/>
              <a:gd name="connsiteX2" fmla="*/ 204403 w 1256678"/>
              <a:gd name="connsiteY2" fmla="*/ 2672623 h 8079641"/>
              <a:gd name="connsiteX3" fmla="*/ 268726 w 1256678"/>
              <a:gd name="connsiteY3" fmla="*/ 2629022 h 8079641"/>
              <a:gd name="connsiteX4" fmla="*/ 428819 w 1256678"/>
              <a:gd name="connsiteY4" fmla="*/ 4940079 h 8079641"/>
              <a:gd name="connsiteX5" fmla="*/ 494571 w 1256678"/>
              <a:gd name="connsiteY5" fmla="*/ 6597075 h 8079641"/>
              <a:gd name="connsiteX6" fmla="*/ 554606 w 1256678"/>
              <a:gd name="connsiteY6" fmla="*/ 8079641 h 8079641"/>
              <a:gd name="connsiteX7" fmla="*/ 608923 w 1256678"/>
              <a:gd name="connsiteY7" fmla="*/ 6902305 h 8079641"/>
              <a:gd name="connsiteX8" fmla="*/ 657522 w 1256678"/>
              <a:gd name="connsiteY8" fmla="*/ 6771493 h 8079641"/>
              <a:gd name="connsiteX9" fmla="*/ 717557 w 1256678"/>
              <a:gd name="connsiteY9" fmla="*/ 5114502 h 8079641"/>
              <a:gd name="connsiteX10" fmla="*/ 916302 w 1256678"/>
              <a:gd name="connsiteY10" fmla="*/ 1856812 h 8079641"/>
              <a:gd name="connsiteX11" fmla="*/ 1256678 w 1256678"/>
              <a:gd name="connsiteY11" fmla="*/ 0 h 8079641"/>
              <a:gd name="connsiteX0" fmla="*/ 0 w 1256678"/>
              <a:gd name="connsiteY0" fmla="*/ 405167 h 8079641"/>
              <a:gd name="connsiteX1" fmla="*/ 135793 w 1256678"/>
              <a:gd name="connsiteY1" fmla="*/ 1887734 h 8079641"/>
              <a:gd name="connsiteX2" fmla="*/ 204403 w 1256678"/>
              <a:gd name="connsiteY2" fmla="*/ 2672623 h 8079641"/>
              <a:gd name="connsiteX3" fmla="*/ 268726 w 1256678"/>
              <a:gd name="connsiteY3" fmla="*/ 2629022 h 8079641"/>
              <a:gd name="connsiteX4" fmla="*/ 428819 w 1256678"/>
              <a:gd name="connsiteY4" fmla="*/ 4940079 h 8079641"/>
              <a:gd name="connsiteX5" fmla="*/ 494571 w 1256678"/>
              <a:gd name="connsiteY5" fmla="*/ 6597075 h 8079641"/>
              <a:gd name="connsiteX6" fmla="*/ 554606 w 1256678"/>
              <a:gd name="connsiteY6" fmla="*/ 8079641 h 8079641"/>
              <a:gd name="connsiteX7" fmla="*/ 608923 w 1256678"/>
              <a:gd name="connsiteY7" fmla="*/ 6902305 h 8079641"/>
              <a:gd name="connsiteX8" fmla="*/ 657522 w 1256678"/>
              <a:gd name="connsiteY8" fmla="*/ 6771493 h 8079641"/>
              <a:gd name="connsiteX9" fmla="*/ 717557 w 1256678"/>
              <a:gd name="connsiteY9" fmla="*/ 5114502 h 8079641"/>
              <a:gd name="connsiteX10" fmla="*/ 911775 w 1256678"/>
              <a:gd name="connsiteY10" fmla="*/ 1579103 h 8079641"/>
              <a:gd name="connsiteX11" fmla="*/ 1256678 w 1256678"/>
              <a:gd name="connsiteY11" fmla="*/ 0 h 8079641"/>
              <a:gd name="connsiteX0" fmla="*/ 0 w 1243098"/>
              <a:gd name="connsiteY0" fmla="*/ 405167 h 8079641"/>
              <a:gd name="connsiteX1" fmla="*/ 135793 w 1243098"/>
              <a:gd name="connsiteY1" fmla="*/ 1887734 h 8079641"/>
              <a:gd name="connsiteX2" fmla="*/ 204403 w 1243098"/>
              <a:gd name="connsiteY2" fmla="*/ 2672623 h 8079641"/>
              <a:gd name="connsiteX3" fmla="*/ 268726 w 1243098"/>
              <a:gd name="connsiteY3" fmla="*/ 2629022 h 8079641"/>
              <a:gd name="connsiteX4" fmla="*/ 428819 w 1243098"/>
              <a:gd name="connsiteY4" fmla="*/ 4940079 h 8079641"/>
              <a:gd name="connsiteX5" fmla="*/ 494571 w 1243098"/>
              <a:gd name="connsiteY5" fmla="*/ 6597075 h 8079641"/>
              <a:gd name="connsiteX6" fmla="*/ 554606 w 1243098"/>
              <a:gd name="connsiteY6" fmla="*/ 8079641 h 8079641"/>
              <a:gd name="connsiteX7" fmla="*/ 608923 w 1243098"/>
              <a:gd name="connsiteY7" fmla="*/ 6902305 h 8079641"/>
              <a:gd name="connsiteX8" fmla="*/ 657522 w 1243098"/>
              <a:gd name="connsiteY8" fmla="*/ 6771493 h 8079641"/>
              <a:gd name="connsiteX9" fmla="*/ 717557 w 1243098"/>
              <a:gd name="connsiteY9" fmla="*/ 5114502 h 8079641"/>
              <a:gd name="connsiteX10" fmla="*/ 911775 w 1243098"/>
              <a:gd name="connsiteY10" fmla="*/ 1579103 h 8079641"/>
              <a:gd name="connsiteX11" fmla="*/ 1243098 w 1243098"/>
              <a:gd name="connsiteY11" fmla="*/ 0 h 8079641"/>
              <a:gd name="connsiteX0" fmla="*/ 0 w 1603732"/>
              <a:gd name="connsiteY0" fmla="*/ 95900 h 7770374"/>
              <a:gd name="connsiteX1" fmla="*/ 135793 w 1603732"/>
              <a:gd name="connsiteY1" fmla="*/ 1578467 h 7770374"/>
              <a:gd name="connsiteX2" fmla="*/ 204403 w 1603732"/>
              <a:gd name="connsiteY2" fmla="*/ 2363356 h 7770374"/>
              <a:gd name="connsiteX3" fmla="*/ 268726 w 1603732"/>
              <a:gd name="connsiteY3" fmla="*/ 2319755 h 7770374"/>
              <a:gd name="connsiteX4" fmla="*/ 428819 w 1603732"/>
              <a:gd name="connsiteY4" fmla="*/ 4630812 h 7770374"/>
              <a:gd name="connsiteX5" fmla="*/ 494571 w 1603732"/>
              <a:gd name="connsiteY5" fmla="*/ 6287808 h 7770374"/>
              <a:gd name="connsiteX6" fmla="*/ 554606 w 1603732"/>
              <a:gd name="connsiteY6" fmla="*/ 7770374 h 7770374"/>
              <a:gd name="connsiteX7" fmla="*/ 608923 w 1603732"/>
              <a:gd name="connsiteY7" fmla="*/ 6593038 h 7770374"/>
              <a:gd name="connsiteX8" fmla="*/ 657522 w 1603732"/>
              <a:gd name="connsiteY8" fmla="*/ 6462226 h 7770374"/>
              <a:gd name="connsiteX9" fmla="*/ 717557 w 1603732"/>
              <a:gd name="connsiteY9" fmla="*/ 4805235 h 7770374"/>
              <a:gd name="connsiteX10" fmla="*/ 911775 w 1603732"/>
              <a:gd name="connsiteY10" fmla="*/ 1269836 h 7770374"/>
              <a:gd name="connsiteX11" fmla="*/ 1603732 w 1603732"/>
              <a:gd name="connsiteY11" fmla="*/ 47788 h 7770374"/>
              <a:gd name="connsiteX0" fmla="*/ 0 w 2038303"/>
              <a:gd name="connsiteY0" fmla="*/ 72084 h 7746558"/>
              <a:gd name="connsiteX1" fmla="*/ 135793 w 2038303"/>
              <a:gd name="connsiteY1" fmla="*/ 1554651 h 7746558"/>
              <a:gd name="connsiteX2" fmla="*/ 204403 w 2038303"/>
              <a:gd name="connsiteY2" fmla="*/ 2339540 h 7746558"/>
              <a:gd name="connsiteX3" fmla="*/ 268726 w 2038303"/>
              <a:gd name="connsiteY3" fmla="*/ 2295939 h 7746558"/>
              <a:gd name="connsiteX4" fmla="*/ 428819 w 2038303"/>
              <a:gd name="connsiteY4" fmla="*/ 4606996 h 7746558"/>
              <a:gd name="connsiteX5" fmla="*/ 494571 w 2038303"/>
              <a:gd name="connsiteY5" fmla="*/ 6263992 h 7746558"/>
              <a:gd name="connsiteX6" fmla="*/ 554606 w 2038303"/>
              <a:gd name="connsiteY6" fmla="*/ 7746558 h 7746558"/>
              <a:gd name="connsiteX7" fmla="*/ 608923 w 2038303"/>
              <a:gd name="connsiteY7" fmla="*/ 6569222 h 7746558"/>
              <a:gd name="connsiteX8" fmla="*/ 657522 w 2038303"/>
              <a:gd name="connsiteY8" fmla="*/ 6438410 h 7746558"/>
              <a:gd name="connsiteX9" fmla="*/ 717557 w 2038303"/>
              <a:gd name="connsiteY9" fmla="*/ 4781419 h 7746558"/>
              <a:gd name="connsiteX10" fmla="*/ 911775 w 2038303"/>
              <a:gd name="connsiteY10" fmla="*/ 1246020 h 7746558"/>
              <a:gd name="connsiteX11" fmla="*/ 2038303 w 2038303"/>
              <a:gd name="connsiteY11" fmla="*/ 63645 h 7746558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422804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422804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422804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303786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264113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11775 w 2038303"/>
              <a:gd name="connsiteY10" fmla="*/ 1182375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8757 w 2038303"/>
              <a:gd name="connsiteY10" fmla="*/ 1142703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7248 w 2038303"/>
              <a:gd name="connsiteY10" fmla="*/ 1063357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7248 w 2038303"/>
              <a:gd name="connsiteY10" fmla="*/ 1063357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5739 w 2038303"/>
              <a:gd name="connsiteY10" fmla="*/ 1063357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5739 w 2038303"/>
              <a:gd name="connsiteY10" fmla="*/ 1063357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8439 h 7682913"/>
              <a:gd name="connsiteX1" fmla="*/ 135793 w 2038303"/>
              <a:gd name="connsiteY1" fmla="*/ 1491006 h 7682913"/>
              <a:gd name="connsiteX2" fmla="*/ 204403 w 2038303"/>
              <a:gd name="connsiteY2" fmla="*/ 2275895 h 7682913"/>
              <a:gd name="connsiteX3" fmla="*/ 268726 w 2038303"/>
              <a:gd name="connsiteY3" fmla="*/ 2232294 h 7682913"/>
              <a:gd name="connsiteX4" fmla="*/ 428819 w 2038303"/>
              <a:gd name="connsiteY4" fmla="*/ 4543351 h 7682913"/>
              <a:gd name="connsiteX5" fmla="*/ 494571 w 2038303"/>
              <a:gd name="connsiteY5" fmla="*/ 6200347 h 7682913"/>
              <a:gd name="connsiteX6" fmla="*/ 554606 w 2038303"/>
              <a:gd name="connsiteY6" fmla="*/ 7682913 h 7682913"/>
              <a:gd name="connsiteX7" fmla="*/ 608923 w 2038303"/>
              <a:gd name="connsiteY7" fmla="*/ 6505577 h 7682913"/>
              <a:gd name="connsiteX8" fmla="*/ 657522 w 2038303"/>
              <a:gd name="connsiteY8" fmla="*/ 6374765 h 7682913"/>
              <a:gd name="connsiteX9" fmla="*/ 717557 w 2038303"/>
              <a:gd name="connsiteY9" fmla="*/ 4717774 h 7682913"/>
              <a:gd name="connsiteX10" fmla="*/ 905739 w 2038303"/>
              <a:gd name="connsiteY10" fmla="*/ 1063357 h 7682913"/>
              <a:gd name="connsiteX11" fmla="*/ 1035124 w 2038303"/>
              <a:gd name="connsiteY11" fmla="*/ 224440 h 7682913"/>
              <a:gd name="connsiteX12" fmla="*/ 2038303 w 2038303"/>
              <a:gd name="connsiteY12" fmla="*/ 0 h 7682913"/>
              <a:gd name="connsiteX0" fmla="*/ 0 w 2038303"/>
              <a:gd name="connsiteY0" fmla="*/ 2 h 7674476"/>
              <a:gd name="connsiteX1" fmla="*/ 135793 w 2038303"/>
              <a:gd name="connsiteY1" fmla="*/ 1482569 h 7674476"/>
              <a:gd name="connsiteX2" fmla="*/ 204403 w 2038303"/>
              <a:gd name="connsiteY2" fmla="*/ 2267458 h 7674476"/>
              <a:gd name="connsiteX3" fmla="*/ 268726 w 2038303"/>
              <a:gd name="connsiteY3" fmla="*/ 2223857 h 7674476"/>
              <a:gd name="connsiteX4" fmla="*/ 428819 w 2038303"/>
              <a:gd name="connsiteY4" fmla="*/ 4534914 h 7674476"/>
              <a:gd name="connsiteX5" fmla="*/ 494571 w 2038303"/>
              <a:gd name="connsiteY5" fmla="*/ 6191910 h 7674476"/>
              <a:gd name="connsiteX6" fmla="*/ 554606 w 2038303"/>
              <a:gd name="connsiteY6" fmla="*/ 7674476 h 7674476"/>
              <a:gd name="connsiteX7" fmla="*/ 608923 w 2038303"/>
              <a:gd name="connsiteY7" fmla="*/ 6497140 h 7674476"/>
              <a:gd name="connsiteX8" fmla="*/ 657522 w 2038303"/>
              <a:gd name="connsiteY8" fmla="*/ 6366328 h 7674476"/>
              <a:gd name="connsiteX9" fmla="*/ 717557 w 2038303"/>
              <a:gd name="connsiteY9" fmla="*/ 4709337 h 7674476"/>
              <a:gd name="connsiteX10" fmla="*/ 905739 w 2038303"/>
              <a:gd name="connsiteY10" fmla="*/ 1054920 h 7674476"/>
              <a:gd name="connsiteX11" fmla="*/ 1035124 w 2038303"/>
              <a:gd name="connsiteY11" fmla="*/ 216003 h 7674476"/>
              <a:gd name="connsiteX12" fmla="*/ 2038303 w 2038303"/>
              <a:gd name="connsiteY12" fmla="*/ 41843 h 7674476"/>
              <a:gd name="connsiteX0" fmla="*/ 0 w 2038303"/>
              <a:gd name="connsiteY0" fmla="*/ 2 h 7674476"/>
              <a:gd name="connsiteX1" fmla="*/ 135793 w 2038303"/>
              <a:gd name="connsiteY1" fmla="*/ 1482569 h 7674476"/>
              <a:gd name="connsiteX2" fmla="*/ 204403 w 2038303"/>
              <a:gd name="connsiteY2" fmla="*/ 2267458 h 7674476"/>
              <a:gd name="connsiteX3" fmla="*/ 268726 w 2038303"/>
              <a:gd name="connsiteY3" fmla="*/ 2223857 h 7674476"/>
              <a:gd name="connsiteX4" fmla="*/ 428819 w 2038303"/>
              <a:gd name="connsiteY4" fmla="*/ 4534914 h 7674476"/>
              <a:gd name="connsiteX5" fmla="*/ 494571 w 2038303"/>
              <a:gd name="connsiteY5" fmla="*/ 6191910 h 7674476"/>
              <a:gd name="connsiteX6" fmla="*/ 554606 w 2038303"/>
              <a:gd name="connsiteY6" fmla="*/ 7674476 h 7674476"/>
              <a:gd name="connsiteX7" fmla="*/ 608923 w 2038303"/>
              <a:gd name="connsiteY7" fmla="*/ 6497140 h 7674476"/>
              <a:gd name="connsiteX8" fmla="*/ 657522 w 2038303"/>
              <a:gd name="connsiteY8" fmla="*/ 6366328 h 7674476"/>
              <a:gd name="connsiteX9" fmla="*/ 717557 w 2038303"/>
              <a:gd name="connsiteY9" fmla="*/ 4709337 h 7674476"/>
              <a:gd name="connsiteX10" fmla="*/ 905739 w 2038303"/>
              <a:gd name="connsiteY10" fmla="*/ 1054920 h 7674476"/>
              <a:gd name="connsiteX11" fmla="*/ 1035124 w 2038303"/>
              <a:gd name="connsiteY11" fmla="*/ 216003 h 7674476"/>
              <a:gd name="connsiteX12" fmla="*/ 2038303 w 2038303"/>
              <a:gd name="connsiteY12" fmla="*/ 41843 h 7674476"/>
              <a:gd name="connsiteX0" fmla="*/ 0 w 2038303"/>
              <a:gd name="connsiteY0" fmla="*/ 2 h 7674476"/>
              <a:gd name="connsiteX1" fmla="*/ 135793 w 2038303"/>
              <a:gd name="connsiteY1" fmla="*/ 1482569 h 7674476"/>
              <a:gd name="connsiteX2" fmla="*/ 204403 w 2038303"/>
              <a:gd name="connsiteY2" fmla="*/ 2267458 h 7674476"/>
              <a:gd name="connsiteX3" fmla="*/ 268726 w 2038303"/>
              <a:gd name="connsiteY3" fmla="*/ 2223857 h 7674476"/>
              <a:gd name="connsiteX4" fmla="*/ 428819 w 2038303"/>
              <a:gd name="connsiteY4" fmla="*/ 4534914 h 7674476"/>
              <a:gd name="connsiteX5" fmla="*/ 494571 w 2038303"/>
              <a:gd name="connsiteY5" fmla="*/ 6191910 h 7674476"/>
              <a:gd name="connsiteX6" fmla="*/ 554606 w 2038303"/>
              <a:gd name="connsiteY6" fmla="*/ 7674476 h 7674476"/>
              <a:gd name="connsiteX7" fmla="*/ 608923 w 2038303"/>
              <a:gd name="connsiteY7" fmla="*/ 6497140 h 7674476"/>
              <a:gd name="connsiteX8" fmla="*/ 657522 w 2038303"/>
              <a:gd name="connsiteY8" fmla="*/ 6366328 h 7674476"/>
              <a:gd name="connsiteX9" fmla="*/ 717557 w 2038303"/>
              <a:gd name="connsiteY9" fmla="*/ 4709337 h 7674476"/>
              <a:gd name="connsiteX10" fmla="*/ 905739 w 2038303"/>
              <a:gd name="connsiteY10" fmla="*/ 1054920 h 7674476"/>
              <a:gd name="connsiteX11" fmla="*/ 1035124 w 2038303"/>
              <a:gd name="connsiteY11" fmla="*/ 216003 h 7674476"/>
              <a:gd name="connsiteX12" fmla="*/ 2038303 w 2038303"/>
              <a:gd name="connsiteY12" fmla="*/ 41843 h 7674476"/>
              <a:gd name="connsiteX0" fmla="*/ 0 w 2042128"/>
              <a:gd name="connsiteY0" fmla="*/ 2 h 7674476"/>
              <a:gd name="connsiteX1" fmla="*/ 135793 w 2042128"/>
              <a:gd name="connsiteY1" fmla="*/ 1482569 h 7674476"/>
              <a:gd name="connsiteX2" fmla="*/ 204403 w 2042128"/>
              <a:gd name="connsiteY2" fmla="*/ 2267458 h 7674476"/>
              <a:gd name="connsiteX3" fmla="*/ 268726 w 2042128"/>
              <a:gd name="connsiteY3" fmla="*/ 2223857 h 7674476"/>
              <a:gd name="connsiteX4" fmla="*/ 428819 w 2042128"/>
              <a:gd name="connsiteY4" fmla="*/ 4534914 h 7674476"/>
              <a:gd name="connsiteX5" fmla="*/ 494571 w 2042128"/>
              <a:gd name="connsiteY5" fmla="*/ 6191910 h 7674476"/>
              <a:gd name="connsiteX6" fmla="*/ 554606 w 2042128"/>
              <a:gd name="connsiteY6" fmla="*/ 7674476 h 7674476"/>
              <a:gd name="connsiteX7" fmla="*/ 608923 w 2042128"/>
              <a:gd name="connsiteY7" fmla="*/ 6497140 h 7674476"/>
              <a:gd name="connsiteX8" fmla="*/ 657522 w 2042128"/>
              <a:gd name="connsiteY8" fmla="*/ 6366328 h 7674476"/>
              <a:gd name="connsiteX9" fmla="*/ 717557 w 2042128"/>
              <a:gd name="connsiteY9" fmla="*/ 4709337 h 7674476"/>
              <a:gd name="connsiteX10" fmla="*/ 905739 w 2042128"/>
              <a:gd name="connsiteY10" fmla="*/ 1054920 h 7674476"/>
              <a:gd name="connsiteX11" fmla="*/ 1035124 w 2042128"/>
              <a:gd name="connsiteY11" fmla="*/ 216003 h 7674476"/>
              <a:gd name="connsiteX12" fmla="*/ 2042128 w 2042128"/>
              <a:gd name="connsiteY12" fmla="*/ 242974 h 7674476"/>
              <a:gd name="connsiteX0" fmla="*/ 0 w 2042128"/>
              <a:gd name="connsiteY0" fmla="*/ 2 h 7674476"/>
              <a:gd name="connsiteX1" fmla="*/ 135793 w 2042128"/>
              <a:gd name="connsiteY1" fmla="*/ 1482569 h 7674476"/>
              <a:gd name="connsiteX2" fmla="*/ 204403 w 2042128"/>
              <a:gd name="connsiteY2" fmla="*/ 2267458 h 7674476"/>
              <a:gd name="connsiteX3" fmla="*/ 268726 w 2042128"/>
              <a:gd name="connsiteY3" fmla="*/ 2223857 h 7674476"/>
              <a:gd name="connsiteX4" fmla="*/ 428819 w 2042128"/>
              <a:gd name="connsiteY4" fmla="*/ 4534914 h 7674476"/>
              <a:gd name="connsiteX5" fmla="*/ 494571 w 2042128"/>
              <a:gd name="connsiteY5" fmla="*/ 6191910 h 7674476"/>
              <a:gd name="connsiteX6" fmla="*/ 554606 w 2042128"/>
              <a:gd name="connsiteY6" fmla="*/ 7674476 h 7674476"/>
              <a:gd name="connsiteX7" fmla="*/ 608923 w 2042128"/>
              <a:gd name="connsiteY7" fmla="*/ 6497140 h 7674476"/>
              <a:gd name="connsiteX8" fmla="*/ 657522 w 2042128"/>
              <a:gd name="connsiteY8" fmla="*/ 6366328 h 7674476"/>
              <a:gd name="connsiteX9" fmla="*/ 717557 w 2042128"/>
              <a:gd name="connsiteY9" fmla="*/ 4709337 h 7674476"/>
              <a:gd name="connsiteX10" fmla="*/ 905739 w 2042128"/>
              <a:gd name="connsiteY10" fmla="*/ 1054920 h 7674476"/>
              <a:gd name="connsiteX11" fmla="*/ 1035124 w 2042128"/>
              <a:gd name="connsiteY11" fmla="*/ 216003 h 7674476"/>
              <a:gd name="connsiteX12" fmla="*/ 2042128 w 2042128"/>
              <a:gd name="connsiteY12" fmla="*/ 242974 h 767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128" h="7674476">
                <a:moveTo>
                  <a:pt x="0" y="2"/>
                </a:moveTo>
                <a:lnTo>
                  <a:pt x="135793" y="1482569"/>
                </a:lnTo>
                <a:cubicBezTo>
                  <a:pt x="169860" y="1860478"/>
                  <a:pt x="169718" y="2222810"/>
                  <a:pt x="204403" y="2267458"/>
                </a:cubicBezTo>
                <a:cubicBezTo>
                  <a:pt x="204481" y="2275323"/>
                  <a:pt x="170988" y="2647074"/>
                  <a:pt x="268726" y="2223857"/>
                </a:cubicBezTo>
                <a:cubicBezTo>
                  <a:pt x="299220" y="2085775"/>
                  <a:pt x="350854" y="3606376"/>
                  <a:pt x="428819" y="4534914"/>
                </a:cubicBezTo>
                <a:cubicBezTo>
                  <a:pt x="451928" y="5370672"/>
                  <a:pt x="465206" y="5692157"/>
                  <a:pt x="494571" y="6191910"/>
                </a:cubicBezTo>
                <a:cubicBezTo>
                  <a:pt x="511962" y="6395401"/>
                  <a:pt x="513805" y="7051174"/>
                  <a:pt x="554606" y="7674476"/>
                </a:cubicBezTo>
                <a:cubicBezTo>
                  <a:pt x="592485" y="6773305"/>
                  <a:pt x="578604" y="7320071"/>
                  <a:pt x="608923" y="6497140"/>
                </a:cubicBezTo>
                <a:cubicBezTo>
                  <a:pt x="622502" y="6010217"/>
                  <a:pt x="631969" y="6876761"/>
                  <a:pt x="657522" y="6366328"/>
                </a:cubicBezTo>
                <a:cubicBezTo>
                  <a:pt x="671578" y="5937546"/>
                  <a:pt x="695339" y="5815699"/>
                  <a:pt x="717557" y="4709337"/>
                </a:cubicBezTo>
                <a:cubicBezTo>
                  <a:pt x="776940" y="3995415"/>
                  <a:pt x="820691" y="2291610"/>
                  <a:pt x="905739" y="1054920"/>
                </a:cubicBezTo>
                <a:cubicBezTo>
                  <a:pt x="957158" y="180403"/>
                  <a:pt x="957520" y="373394"/>
                  <a:pt x="1035124" y="216003"/>
                </a:cubicBezTo>
                <a:cubicBezTo>
                  <a:pt x="1228616" y="169790"/>
                  <a:pt x="1873020" y="212873"/>
                  <a:pt x="2042128" y="242974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3329" y="4213672"/>
            <a:ext cx="6089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2022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Oregon &amp; SW Washington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DCBDD-A2CF-6997-D951-44D3027E0120}"/>
              </a:ext>
            </a:extLst>
          </p:cNvPr>
          <p:cNvSpPr txBox="1"/>
          <p:nvPr/>
        </p:nvSpPr>
        <p:spPr>
          <a:xfrm>
            <a:off x="4801710" y="3394869"/>
            <a:ext cx="3726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bg1"/>
                </a:solidFill>
                <a:latin typeface="Arial Nova Light" panose="020B0604020202020204" pitchFamily="34" charset="0"/>
              </a:rPr>
              <a:t>SQL SATURDAY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2A857-AA52-32E9-36AA-B32CC641A0CC}"/>
              </a:ext>
            </a:extLst>
          </p:cNvPr>
          <p:cNvSpPr/>
          <p:nvPr/>
        </p:nvSpPr>
        <p:spPr>
          <a:xfrm>
            <a:off x="247650" y="252412"/>
            <a:ext cx="11696700" cy="6353175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7AEC9-A526-683D-7619-E944D4B1096C}"/>
              </a:ext>
            </a:extLst>
          </p:cNvPr>
          <p:cNvSpPr/>
          <p:nvPr/>
        </p:nvSpPr>
        <p:spPr>
          <a:xfrm>
            <a:off x="447675" y="517818"/>
            <a:ext cx="11220450" cy="67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Thank you to our Sponsors!!!!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AACD241-A59B-0855-23C2-B1E8ECAC02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5508541"/>
            <a:ext cx="1952625" cy="8001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4881CE3-5BBE-4D6A-4A3F-3002DF3B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580280"/>
            <a:ext cx="2869335" cy="826252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A72D12FD-E31D-9E5E-60EA-5ADE11E99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0" y="3012281"/>
            <a:ext cx="1215100" cy="121967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6CDA85D-0AFE-B463-0DB5-668688559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27" y="1625397"/>
            <a:ext cx="4383150" cy="1325903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10C6BFE5-E78C-7013-0668-12A8CD0C1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5" y="4578507"/>
            <a:ext cx="2394857" cy="12573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880046E-9366-C4F5-2FCB-2964E59EC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92" y="4657227"/>
            <a:ext cx="3344644" cy="1216234"/>
          </a:xfrm>
          <a:prstGeom prst="rect">
            <a:avLst/>
          </a:prstGeom>
        </p:spPr>
      </p:pic>
      <p:pic>
        <p:nvPicPr>
          <p:cNvPr id="23" name="Picture 2" descr="Microsoft Corporation">
            <a:extLst>
              <a:ext uri="{FF2B5EF4-FFF2-40B4-BE49-F238E27FC236}">
                <a16:creationId xmlns:a16="http://schemas.microsoft.com/office/drawing/2014/main" id="{FA45F756-E3F5-060A-2A32-91F50264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85" y="2933222"/>
            <a:ext cx="2892490" cy="108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F4DC4-3163-137C-C4C1-49330F1871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58" y="3263099"/>
            <a:ext cx="3410416" cy="8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C527-2542-9EA5-DEAC-0A5B466B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About me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BFCA-70B6-3654-DBC5-60D1F65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Proud father</a:t>
            </a:r>
          </a:p>
          <a:p>
            <a:pPr marL="0" indent="0">
              <a:buNone/>
            </a:pPr>
            <a:r>
              <a:rPr lang="en-GB" dirty="0"/>
              <a:t>Metalhead </a:t>
            </a:r>
          </a:p>
          <a:p>
            <a:pPr marL="0" indent="0">
              <a:buNone/>
            </a:pPr>
            <a:r>
              <a:rPr lang="en-GB" dirty="0"/>
              <a:t>Mathematician</a:t>
            </a:r>
          </a:p>
          <a:p>
            <a:pPr marL="0" indent="0">
              <a:buNone/>
            </a:pPr>
            <a:r>
              <a:rPr lang="en-GB" dirty="0"/>
              <a:t>Data platform MVP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CTO at ML!PA Consulting GmbH (Berlin, GER)</a:t>
            </a:r>
          </a:p>
          <a:p>
            <a:pPr marL="0" indent="0">
              <a:buNone/>
            </a:pPr>
            <a:r>
              <a:rPr lang="en-GB" dirty="0"/>
              <a:t>@DataMonsterBen</a:t>
            </a:r>
          </a:p>
          <a:p>
            <a:pPr marL="0" indent="0">
              <a:buNone/>
            </a:pPr>
            <a:r>
              <a:rPr lang="en-GB" dirty="0"/>
              <a:t>benjamin.Kettner@ml-pa.com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242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9F4-6E51-A953-970E-41636F67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Why is timeseries prediction hard?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0918-36F1-00D1-BF8F-D5AA2F5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Variety of inputs:</a:t>
            </a:r>
          </a:p>
          <a:p>
            <a:pPr lvl="1"/>
            <a:r>
              <a:rPr lang="en-GB" dirty="0"/>
              <a:t>Timeseries that are known in the past</a:t>
            </a:r>
          </a:p>
          <a:p>
            <a:pPr lvl="1"/>
            <a:r>
              <a:rPr lang="en-GB" dirty="0"/>
              <a:t>Static (time-invariant) data</a:t>
            </a:r>
          </a:p>
          <a:p>
            <a:pPr lvl="1"/>
            <a:r>
              <a:rPr lang="en-GB" dirty="0"/>
              <a:t>Known future inputs</a:t>
            </a:r>
          </a:p>
          <a:p>
            <a:r>
              <a:rPr lang="en-GB" dirty="0"/>
              <a:t>Unknown interaction of inputs with target</a:t>
            </a:r>
          </a:p>
          <a:p>
            <a:r>
              <a:rPr lang="en-GB" dirty="0"/>
              <a:t>Unknown seasonality in target</a:t>
            </a:r>
          </a:p>
          <a:p>
            <a:r>
              <a:rPr lang="en-GB" dirty="0"/>
              <a:t>Limited trust in models due to transparency of algorithms (“What caused this prediction?”)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74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2ECA-4AAF-7198-08F1-9B6F4E5B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Input types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BBD1-7498-5ADB-D099-321C62E6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64" y="1223963"/>
            <a:ext cx="7266015" cy="507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8796D-65A5-EF0B-2318-3D3CB02B0BED}"/>
              </a:ext>
            </a:extLst>
          </p:cNvPr>
          <p:cNvSpPr txBox="1"/>
          <p:nvPr/>
        </p:nvSpPr>
        <p:spPr>
          <a:xfrm>
            <a:off x="340708" y="6396092"/>
            <a:ext cx="501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taken from https://arxiv.org/abs/1912.09363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47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3583A-9C65-15A2-108F-383D4B822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01" y="964168"/>
            <a:ext cx="9997799" cy="5593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22230-20D5-95FE-893C-7F1C8EEDA26A}"/>
              </a:ext>
            </a:extLst>
          </p:cNvPr>
          <p:cNvSpPr txBox="1"/>
          <p:nvPr/>
        </p:nvSpPr>
        <p:spPr>
          <a:xfrm>
            <a:off x="340708" y="6396092"/>
            <a:ext cx="501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taken from https://arxiv.org/abs/1912.09363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2B2C-B490-CE9F-744E-8B924557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TFT Model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1213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selection networks:</a:t>
            </a:r>
          </a:p>
          <a:p>
            <a:r>
              <a:rPr lang="en-GB" dirty="0"/>
              <a:t>Relevance and specific contribution of variables unknown</a:t>
            </a:r>
          </a:p>
          <a:p>
            <a:r>
              <a:rPr lang="en-GB" dirty="0"/>
              <a:t>Removing unnecessary noisy inputs</a:t>
            </a:r>
          </a:p>
          <a:p>
            <a:r>
              <a:rPr lang="en-GB" dirty="0"/>
              <a:t>Variable selection can improve performance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94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Gating:</a:t>
            </a:r>
          </a:p>
          <a:p>
            <a:r>
              <a:rPr lang="en-GB" dirty="0"/>
              <a:t>Relationship between inputs and targets is unknown in advance</a:t>
            </a:r>
          </a:p>
          <a:p>
            <a:r>
              <a:rPr lang="en-GB" dirty="0"/>
              <a:t>Extent of required non-linear processes is unknown</a:t>
            </a:r>
          </a:p>
          <a:p>
            <a:r>
              <a:rPr lang="en-GB" dirty="0"/>
              <a:t>Flexibility to apply non-linear processes where needed</a:t>
            </a:r>
          </a:p>
          <a:p>
            <a:endParaRPr lang="en-GB" dirty="0"/>
          </a:p>
          <a:p>
            <a:r>
              <a:rPr lang="en-GB" dirty="0"/>
              <a:t>GRN in enrichment layer gives possibility to skip layers or suppress non-linear contribution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73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Static encoders</a:t>
            </a:r>
          </a:p>
          <a:p>
            <a:r>
              <a:rPr lang="en-GB" dirty="0"/>
              <a:t>Integrate information from static metadata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Multi-Head Attention</a:t>
            </a:r>
          </a:p>
          <a:p>
            <a:r>
              <a:rPr lang="en-GB" dirty="0"/>
              <a:t>Self-attention mechanism to learn long-term relationships across different time-steps (different </a:t>
            </a:r>
            <a:r>
              <a:rPr lang="en-GB" dirty="0" err="1"/>
              <a:t>seasonalities</a:t>
            </a:r>
            <a:r>
              <a:rPr lang="en-GB" dirty="0"/>
              <a:t>)</a:t>
            </a:r>
          </a:p>
          <a:p>
            <a:r>
              <a:rPr lang="en-GB" dirty="0"/>
              <a:t>Enhance </a:t>
            </a:r>
            <a:r>
              <a:rPr lang="en-GB" dirty="0" err="1"/>
              <a:t>explainability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241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284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Office Theme</vt:lpstr>
      <vt:lpstr>Temporal Fusion Transformer: Predicting time series data</vt:lpstr>
      <vt:lpstr>PowerPoint Presentation</vt:lpstr>
      <vt:lpstr>About me</vt:lpstr>
      <vt:lpstr>Why is timeseries prediction hard?</vt:lpstr>
      <vt:lpstr>Input types</vt:lpstr>
      <vt:lpstr>TFT Model architecture</vt:lpstr>
      <vt:lpstr>Components I</vt:lpstr>
      <vt:lpstr>Components II</vt:lpstr>
      <vt:lpstr>Components III</vt:lpstr>
      <vt:lpstr>Components IV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Transformer: Predicting time series data</dc:title>
  <dc:creator>Benjamin Kettner</dc:creator>
  <cp:lastModifiedBy>Benjamin Kettner</cp:lastModifiedBy>
  <cp:revision>3</cp:revision>
  <dcterms:created xsi:type="dcterms:W3CDTF">2022-11-11T23:55:44Z</dcterms:created>
  <dcterms:modified xsi:type="dcterms:W3CDTF">2022-11-12T16:40:33Z</dcterms:modified>
</cp:coreProperties>
</file>