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47" r:id="rId3"/>
    <p:sldId id="258" r:id="rId4"/>
    <p:sldId id="438" r:id="rId5"/>
    <p:sldId id="437" r:id="rId6"/>
    <p:sldId id="441" r:id="rId7"/>
    <p:sldId id="442" r:id="rId8"/>
    <p:sldId id="439" r:id="rId9"/>
    <p:sldId id="461" r:id="rId10"/>
    <p:sldId id="460" r:id="rId11"/>
    <p:sldId id="459" r:id="rId12"/>
    <p:sldId id="458" r:id="rId13"/>
    <p:sldId id="448" r:id="rId14"/>
    <p:sldId id="449" r:id="rId15"/>
    <p:sldId id="450" r:id="rId16"/>
    <p:sldId id="462" r:id="rId17"/>
    <p:sldId id="457" r:id="rId1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1F246-96E7-EDE0-2B3E-6BEA7E556C34}" v="72" dt="2022-10-10T15:38:30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41101129e9dabf69a4a336d6456613002284fc9fb6ff07076af15753811a20ce::" providerId="AD" clId="Web-{F8B1F246-96E7-EDE0-2B3E-6BEA7E556C34}"/>
    <pc:docChg chg="modSld">
      <pc:chgData name="Guest User" userId="S::urn:spo:anon#41101129e9dabf69a4a336d6456613002284fc9fb6ff07076af15753811a20ce::" providerId="AD" clId="Web-{F8B1F246-96E7-EDE0-2B3E-6BEA7E556C34}" dt="2022-10-10T15:38:30.421" v="59" actId="14100"/>
      <pc:docMkLst>
        <pc:docMk/>
      </pc:docMkLst>
      <pc:sldChg chg="addSp modSp">
        <pc:chgData name="Guest User" userId="S::urn:spo:anon#41101129e9dabf69a4a336d6456613002284fc9fb6ff07076af15753811a20ce::" providerId="AD" clId="Web-{F8B1F246-96E7-EDE0-2B3E-6BEA7E556C34}" dt="2022-10-10T15:19:16.914" v="7" actId="1076"/>
        <pc:sldMkLst>
          <pc:docMk/>
          <pc:sldMk cId="3195925886" sldId="256"/>
        </pc:sldMkLst>
        <pc:spChg chg="mod">
          <ac:chgData name="Guest User" userId="S::urn:spo:anon#41101129e9dabf69a4a336d6456613002284fc9fb6ff07076af15753811a20ce::" providerId="AD" clId="Web-{F8B1F246-96E7-EDE0-2B3E-6BEA7E556C34}" dt="2022-10-10T15:17:32.781" v="5" actId="20577"/>
          <ac:spMkLst>
            <pc:docMk/>
            <pc:sldMk cId="3195925886" sldId="256"/>
            <ac:spMk id="3" creationId="{7CCC099D-F32F-3CD1-8540-86555F43A142}"/>
          </ac:spMkLst>
        </pc:spChg>
        <pc:picChg chg="add mod">
          <ac:chgData name="Guest User" userId="S::urn:spo:anon#41101129e9dabf69a4a336d6456613002284fc9fb6ff07076af15753811a20ce::" providerId="AD" clId="Web-{F8B1F246-96E7-EDE0-2B3E-6BEA7E556C34}" dt="2022-10-10T15:19:16.914" v="7" actId="1076"/>
          <ac:picMkLst>
            <pc:docMk/>
            <pc:sldMk cId="3195925886" sldId="256"/>
            <ac:picMk id="4" creationId="{52F20B15-DB52-B2B0-C2E4-726661A8E868}"/>
          </ac:picMkLst>
        </pc:picChg>
      </pc:sldChg>
      <pc:sldChg chg="addSp modSp">
        <pc:chgData name="Guest User" userId="S::urn:spo:anon#41101129e9dabf69a4a336d6456613002284fc9fb6ff07076af15753811a20ce::" providerId="AD" clId="Web-{F8B1F246-96E7-EDE0-2B3E-6BEA7E556C34}" dt="2022-10-10T15:22:00.926" v="28" actId="14100"/>
        <pc:sldMkLst>
          <pc:docMk/>
          <pc:sldMk cId="0" sldId="258"/>
        </pc:sldMkLst>
        <pc:picChg chg="add">
          <ac:chgData name="Guest User" userId="S::urn:spo:anon#41101129e9dabf69a4a336d6456613002284fc9fb6ff07076af15753811a20ce::" providerId="AD" clId="Web-{F8B1F246-96E7-EDE0-2B3E-6BEA7E556C34}" dt="2022-10-10T15:19:43.775" v="10"/>
          <ac:picMkLst>
            <pc:docMk/>
            <pc:sldMk cId="0" sldId="258"/>
            <ac:picMk id="3" creationId="{64367B07-73FD-CC7E-53D0-9967B71DD8F8}"/>
          </ac:picMkLst>
        </pc:picChg>
        <pc:picChg chg="add mod">
          <ac:chgData name="Guest User" userId="S::urn:spo:anon#41101129e9dabf69a4a336d6456613002284fc9fb6ff07076af15753811a20ce::" providerId="AD" clId="Web-{F8B1F246-96E7-EDE0-2B3E-6BEA7E556C34}" dt="2022-10-10T15:22:00.926" v="28" actId="14100"/>
          <ac:picMkLst>
            <pc:docMk/>
            <pc:sldMk cId="0" sldId="258"/>
            <ac:picMk id="6" creationId="{9E943F35-730A-B3BC-4832-AC26F2C40CE4}"/>
          </ac:picMkLst>
        </pc:picChg>
      </pc:sldChg>
      <pc:sldChg chg="addSp">
        <pc:chgData name="Guest User" userId="S::urn:spo:anon#41101129e9dabf69a4a336d6456613002284fc9fb6ff07076af15753811a20ce::" providerId="AD" clId="Web-{F8B1F246-96E7-EDE0-2B3E-6BEA7E556C34}" dt="2022-10-10T15:22:32.085" v="33"/>
        <pc:sldMkLst>
          <pc:docMk/>
          <pc:sldMk cId="2548759643" sldId="437"/>
        </pc:sldMkLst>
        <pc:picChg chg="add">
          <ac:chgData name="Guest User" userId="S::urn:spo:anon#41101129e9dabf69a4a336d6456613002284fc9fb6ff07076af15753811a20ce::" providerId="AD" clId="Web-{F8B1F246-96E7-EDE0-2B3E-6BEA7E556C34}" dt="2022-10-10T15:19:49.073" v="12"/>
          <ac:picMkLst>
            <pc:docMk/>
            <pc:sldMk cId="2548759643" sldId="437"/>
            <ac:picMk id="28" creationId="{46778463-1B1C-60D6-E970-1B45E3BB9C4F}"/>
          </ac:picMkLst>
        </pc:picChg>
        <pc:picChg chg="add">
          <ac:chgData name="Guest User" userId="S::urn:spo:anon#41101129e9dabf69a4a336d6456613002284fc9fb6ff07076af15753811a20ce::" providerId="AD" clId="Web-{F8B1F246-96E7-EDE0-2B3E-6BEA7E556C34}" dt="2022-10-10T15:22:32.085" v="33"/>
          <ac:picMkLst>
            <pc:docMk/>
            <pc:sldMk cId="2548759643" sldId="437"/>
            <ac:picMk id="30" creationId="{3E3A2CB2-2FFD-7E97-6D45-1E23BBA4B288}"/>
          </ac:picMkLst>
        </pc:picChg>
      </pc:sldChg>
      <pc:sldChg chg="addSp modSp">
        <pc:chgData name="Guest User" userId="S::urn:spo:anon#41101129e9dabf69a4a336d6456613002284fc9fb6ff07076af15753811a20ce::" providerId="AD" clId="Web-{F8B1F246-96E7-EDE0-2B3E-6BEA7E556C34}" dt="2022-10-10T15:22:26.116" v="32" actId="14100"/>
        <pc:sldMkLst>
          <pc:docMk/>
          <pc:sldMk cId="3810548807" sldId="438"/>
        </pc:sldMkLst>
        <pc:picChg chg="add">
          <ac:chgData name="Guest User" userId="S::urn:spo:anon#41101129e9dabf69a4a336d6456613002284fc9fb6ff07076af15753811a20ce::" providerId="AD" clId="Web-{F8B1F246-96E7-EDE0-2B3E-6BEA7E556C34}" dt="2022-10-10T15:19:46.557" v="11"/>
          <ac:picMkLst>
            <pc:docMk/>
            <pc:sldMk cId="3810548807" sldId="438"/>
            <ac:picMk id="5" creationId="{88DB509F-36C7-9421-10E1-52CCFD6FB2C5}"/>
          </ac:picMkLst>
        </pc:picChg>
        <pc:picChg chg="add mod">
          <ac:chgData name="Guest User" userId="S::urn:spo:anon#41101129e9dabf69a4a336d6456613002284fc9fb6ff07076af15753811a20ce::" providerId="AD" clId="Web-{F8B1F246-96E7-EDE0-2B3E-6BEA7E556C34}" dt="2022-10-10T15:22:26.116" v="32" actId="14100"/>
          <ac:picMkLst>
            <pc:docMk/>
            <pc:sldMk cId="3810548807" sldId="438"/>
            <ac:picMk id="6" creationId="{B6C4D703-709D-9B60-85E0-FAB5474D5262}"/>
          </ac:picMkLst>
        </pc:picChg>
      </pc:sldChg>
      <pc:sldChg chg="addSp">
        <pc:chgData name="Guest User" userId="S::urn:spo:anon#41101129e9dabf69a4a336d6456613002284fc9fb6ff07076af15753811a20ce::" providerId="AD" clId="Web-{F8B1F246-96E7-EDE0-2B3E-6BEA7E556C34}" dt="2022-10-10T15:22:39.601" v="35"/>
        <pc:sldMkLst>
          <pc:docMk/>
          <pc:sldMk cId="869315239" sldId="439"/>
        </pc:sldMkLst>
        <pc:picChg chg="add">
          <ac:chgData name="Guest User" userId="S::urn:spo:anon#41101129e9dabf69a4a336d6456613002284fc9fb6ff07076af15753811a20ce::" providerId="AD" clId="Web-{F8B1F246-96E7-EDE0-2B3E-6BEA7E556C34}" dt="2022-10-10T15:19:57.089" v="14"/>
          <ac:picMkLst>
            <pc:docMk/>
            <pc:sldMk cId="869315239" sldId="439"/>
            <ac:picMk id="4" creationId="{B6D98492-9ADC-73A7-835C-D05AA761D101}"/>
          </ac:picMkLst>
        </pc:picChg>
        <pc:picChg chg="add">
          <ac:chgData name="Guest User" userId="S::urn:spo:anon#41101129e9dabf69a4a336d6456613002284fc9fb6ff07076af15753811a20ce::" providerId="AD" clId="Web-{F8B1F246-96E7-EDE0-2B3E-6BEA7E556C34}" dt="2022-10-10T15:22:39.601" v="35"/>
          <ac:picMkLst>
            <pc:docMk/>
            <pc:sldMk cId="869315239" sldId="439"/>
            <ac:picMk id="6" creationId="{7B9248AE-3AC4-FE0A-6B61-D14643A9CE7A}"/>
          </ac:picMkLst>
        </pc:picChg>
      </pc:sldChg>
      <pc:sldChg chg="addSp">
        <pc:chgData name="Guest User" userId="S::urn:spo:anon#41101129e9dabf69a4a336d6456613002284fc9fb6ff07076af15753811a20ce::" providerId="AD" clId="Web-{F8B1F246-96E7-EDE0-2B3E-6BEA7E556C34}" dt="2022-10-10T15:22:35.147" v="34"/>
        <pc:sldMkLst>
          <pc:docMk/>
          <pc:sldMk cId="1403299957" sldId="442"/>
        </pc:sldMkLst>
        <pc:picChg chg="add">
          <ac:chgData name="Guest User" userId="S::urn:spo:anon#41101129e9dabf69a4a336d6456613002284fc9fb6ff07076af15753811a20ce::" providerId="AD" clId="Web-{F8B1F246-96E7-EDE0-2B3E-6BEA7E556C34}" dt="2022-10-10T15:19:51.760" v="13"/>
          <ac:picMkLst>
            <pc:docMk/>
            <pc:sldMk cId="1403299957" sldId="442"/>
            <ac:picMk id="9" creationId="{4F35C22B-FB40-8700-6B73-AAF240CA0ADD}"/>
          </ac:picMkLst>
        </pc:picChg>
        <pc:picChg chg="add">
          <ac:chgData name="Guest User" userId="S::urn:spo:anon#41101129e9dabf69a4a336d6456613002284fc9fb6ff07076af15753811a20ce::" providerId="AD" clId="Web-{F8B1F246-96E7-EDE0-2B3E-6BEA7E556C34}" dt="2022-10-10T15:22:35.147" v="34"/>
          <ac:picMkLst>
            <pc:docMk/>
            <pc:sldMk cId="1403299957" sldId="442"/>
            <ac:picMk id="11" creationId="{9A1ACEAA-A09C-A670-6228-028B4D1177A8}"/>
          </ac:picMkLst>
        </pc:picChg>
      </pc:sldChg>
      <pc:sldChg chg="addSp modSp">
        <pc:chgData name="Guest User" userId="S::urn:spo:anon#41101129e9dabf69a4a336d6456613002284fc9fb6ff07076af15753811a20ce::" providerId="AD" clId="Web-{F8B1F246-96E7-EDE0-2B3E-6BEA7E556C34}" dt="2022-10-10T15:19:35.744" v="9" actId="1076"/>
        <pc:sldMkLst>
          <pc:docMk/>
          <pc:sldMk cId="1498871063" sldId="447"/>
        </pc:sldMkLst>
        <pc:picChg chg="add mod">
          <ac:chgData name="Guest User" userId="S::urn:spo:anon#41101129e9dabf69a4a336d6456613002284fc9fb6ff07076af15753811a20ce::" providerId="AD" clId="Web-{F8B1F246-96E7-EDE0-2B3E-6BEA7E556C34}" dt="2022-10-10T15:19:35.744" v="9" actId="1076"/>
          <ac:picMkLst>
            <pc:docMk/>
            <pc:sldMk cId="1498871063" sldId="447"/>
            <ac:picMk id="4" creationId="{11A6699D-7BF2-FAC5-9111-85C891353D67}"/>
          </ac:picMkLst>
        </pc:picChg>
      </pc:sldChg>
      <pc:sldChg chg="addSp">
        <pc:chgData name="Guest User" userId="S::urn:spo:anon#41101129e9dabf69a4a336d6456613002284fc9fb6ff07076af15753811a20ce::" providerId="AD" clId="Web-{F8B1F246-96E7-EDE0-2B3E-6BEA7E556C34}" dt="2022-10-10T15:20:11.356" v="19"/>
        <pc:sldMkLst>
          <pc:docMk/>
          <pc:sldMk cId="2722800681" sldId="448"/>
        </pc:sldMkLst>
        <pc:picChg chg="add">
          <ac:chgData name="Guest User" userId="S::urn:spo:anon#41101129e9dabf69a4a336d6456613002284fc9fb6ff07076af15753811a20ce::" providerId="AD" clId="Web-{F8B1F246-96E7-EDE0-2B3E-6BEA7E556C34}" dt="2022-10-10T15:20:11.356" v="19"/>
          <ac:picMkLst>
            <pc:docMk/>
            <pc:sldMk cId="2722800681" sldId="448"/>
            <ac:picMk id="5" creationId="{4E282073-3411-8FD2-D785-7BEE4C43B7E6}"/>
          </ac:picMkLst>
        </pc:picChg>
      </pc:sldChg>
      <pc:sldChg chg="addSp">
        <pc:chgData name="Guest User" userId="S::urn:spo:anon#41101129e9dabf69a4a336d6456613002284fc9fb6ff07076af15753811a20ce::" providerId="AD" clId="Web-{F8B1F246-96E7-EDE0-2B3E-6BEA7E556C34}" dt="2022-10-10T15:20:14.028" v="20"/>
        <pc:sldMkLst>
          <pc:docMk/>
          <pc:sldMk cId="452332910" sldId="449"/>
        </pc:sldMkLst>
        <pc:picChg chg="add">
          <ac:chgData name="Guest User" userId="S::urn:spo:anon#41101129e9dabf69a4a336d6456613002284fc9fb6ff07076af15753811a20ce::" providerId="AD" clId="Web-{F8B1F246-96E7-EDE0-2B3E-6BEA7E556C34}" dt="2022-10-10T15:20:14.028" v="20"/>
          <ac:picMkLst>
            <pc:docMk/>
            <pc:sldMk cId="452332910" sldId="449"/>
            <ac:picMk id="3" creationId="{0EDBDB0B-29F1-69E0-FD94-B7D917F2AB29}"/>
          </ac:picMkLst>
        </pc:picChg>
      </pc:sldChg>
      <pc:sldChg chg="addSp">
        <pc:chgData name="Guest User" userId="S::urn:spo:anon#41101129e9dabf69a4a336d6456613002284fc9fb6ff07076af15753811a20ce::" providerId="AD" clId="Web-{F8B1F246-96E7-EDE0-2B3E-6BEA7E556C34}" dt="2022-10-10T15:20:16.153" v="21"/>
        <pc:sldMkLst>
          <pc:docMk/>
          <pc:sldMk cId="2133792831" sldId="450"/>
        </pc:sldMkLst>
        <pc:picChg chg="add">
          <ac:chgData name="Guest User" userId="S::urn:spo:anon#41101129e9dabf69a4a336d6456613002284fc9fb6ff07076af15753811a20ce::" providerId="AD" clId="Web-{F8B1F246-96E7-EDE0-2B3E-6BEA7E556C34}" dt="2022-10-10T15:20:16.153" v="21"/>
          <ac:picMkLst>
            <pc:docMk/>
            <pc:sldMk cId="2133792831" sldId="450"/>
            <ac:picMk id="3" creationId="{752DB881-A5E7-9099-D593-F526BF366D6D}"/>
          </ac:picMkLst>
        </pc:picChg>
      </pc:sldChg>
      <pc:sldChg chg="addSp delSp modSp">
        <pc:chgData name="Guest User" userId="S::urn:spo:anon#41101129e9dabf69a4a336d6456613002284fc9fb6ff07076af15753811a20ce::" providerId="AD" clId="Web-{F8B1F246-96E7-EDE0-2B3E-6BEA7E556C34}" dt="2022-10-10T15:38:30.421" v="59" actId="14100"/>
        <pc:sldMkLst>
          <pc:docMk/>
          <pc:sldMk cId="2690838863" sldId="457"/>
        </pc:sldMkLst>
        <pc:spChg chg="mod">
          <ac:chgData name="Guest User" userId="S::urn:spo:anon#41101129e9dabf69a4a336d6456613002284fc9fb6ff07076af15753811a20ce::" providerId="AD" clId="Web-{F8B1F246-96E7-EDE0-2B3E-6BEA7E556C34}" dt="2022-10-10T15:27:51.311" v="41" actId="14100"/>
          <ac:spMkLst>
            <pc:docMk/>
            <pc:sldMk cId="2690838863" sldId="457"/>
            <ac:spMk id="3" creationId="{A0BA8E01-7180-2A05-424E-0CBC078C44C8}"/>
          </ac:spMkLst>
        </pc:spChg>
        <pc:spChg chg="mod">
          <ac:chgData name="Guest User" userId="S::urn:spo:anon#41101129e9dabf69a4a336d6456613002284fc9fb6ff07076af15753811a20ce::" providerId="AD" clId="Web-{F8B1F246-96E7-EDE0-2B3E-6BEA7E556C34}" dt="2022-10-10T15:38:16.951" v="55" actId="20577"/>
          <ac:spMkLst>
            <pc:docMk/>
            <pc:sldMk cId="2690838863" sldId="457"/>
            <ac:spMk id="5" creationId="{FB02F06D-5DCC-B735-6EE2-5BFC078929E6}"/>
          </ac:spMkLst>
        </pc:spChg>
        <pc:picChg chg="add">
          <ac:chgData name="Guest User" userId="S::urn:spo:anon#41101129e9dabf69a4a336d6456613002284fc9fb6ff07076af15753811a20ce::" providerId="AD" clId="Web-{F8B1F246-96E7-EDE0-2B3E-6BEA7E556C34}" dt="2022-10-10T15:20:20.403" v="23"/>
          <ac:picMkLst>
            <pc:docMk/>
            <pc:sldMk cId="2690838863" sldId="457"/>
            <ac:picMk id="7" creationId="{78DC4ECA-B7CF-1890-8F1F-C2A17636FF58}"/>
          </ac:picMkLst>
        </pc:picChg>
        <pc:picChg chg="add">
          <ac:chgData name="Guest User" userId="S::urn:spo:anon#41101129e9dabf69a4a336d6456613002284fc9fb6ff07076af15753811a20ce::" providerId="AD" clId="Web-{F8B1F246-96E7-EDE0-2B3E-6BEA7E556C34}" dt="2022-10-10T15:23:07.228" v="40"/>
          <ac:picMkLst>
            <pc:docMk/>
            <pc:sldMk cId="2690838863" sldId="457"/>
            <ac:picMk id="9" creationId="{516DC0F6-12B4-578B-61AF-CE8A1F16BBB0}"/>
          </ac:picMkLst>
        </pc:picChg>
        <pc:picChg chg="add mod">
          <ac:chgData name="Guest User" userId="S::urn:spo:anon#41101129e9dabf69a4a336d6456613002284fc9fb6ff07076af15753811a20ce::" providerId="AD" clId="Web-{F8B1F246-96E7-EDE0-2B3E-6BEA7E556C34}" dt="2022-10-10T15:38:30.421" v="59" actId="14100"/>
          <ac:picMkLst>
            <pc:docMk/>
            <pc:sldMk cId="2690838863" sldId="457"/>
            <ac:picMk id="10" creationId="{D70C4CD0-6DD3-3095-30D0-75F9A6FDEBC9}"/>
          </ac:picMkLst>
        </pc:picChg>
        <pc:picChg chg="add del mod">
          <ac:chgData name="Guest User" userId="S::urn:spo:anon#41101129e9dabf69a4a336d6456613002284fc9fb6ff07076af15753811a20ce::" providerId="AD" clId="Web-{F8B1F246-96E7-EDE0-2B3E-6BEA7E556C34}" dt="2022-10-10T15:29:32.131" v="50"/>
          <ac:picMkLst>
            <pc:docMk/>
            <pc:sldMk cId="2690838863" sldId="457"/>
            <ac:picMk id="11" creationId="{A3C4B4A5-160C-3FF9-D124-CE9B2DA68392}"/>
          </ac:picMkLst>
        </pc:picChg>
        <pc:picChg chg="add del mod">
          <ac:chgData name="Guest User" userId="S::urn:spo:anon#41101129e9dabf69a4a336d6456613002284fc9fb6ff07076af15753811a20ce::" providerId="AD" clId="Web-{F8B1F246-96E7-EDE0-2B3E-6BEA7E556C34}" dt="2022-10-10T15:30:01.243" v="53"/>
          <ac:picMkLst>
            <pc:docMk/>
            <pc:sldMk cId="2690838863" sldId="457"/>
            <ac:picMk id="12" creationId="{2319425F-92C4-09AF-F5FE-FE146B8930F7}"/>
          </ac:picMkLst>
        </pc:picChg>
        <pc:picChg chg="add mod">
          <ac:chgData name="Guest User" userId="S::urn:spo:anon#41101129e9dabf69a4a336d6456613002284fc9fb6ff07076af15753811a20ce::" providerId="AD" clId="Web-{F8B1F246-96E7-EDE0-2B3E-6BEA7E556C34}" dt="2022-10-10T15:38:25.749" v="58" actId="14100"/>
          <ac:picMkLst>
            <pc:docMk/>
            <pc:sldMk cId="2690838863" sldId="457"/>
            <ac:picMk id="13" creationId="{3D03DA77-1CF8-4CBA-10A9-FDA412BBA4A9}"/>
          </ac:picMkLst>
        </pc:picChg>
      </pc:sldChg>
      <pc:sldChg chg="addSp">
        <pc:chgData name="Guest User" userId="S::urn:spo:anon#41101129e9dabf69a4a336d6456613002284fc9fb6ff07076af15753811a20ce::" providerId="AD" clId="Web-{F8B1F246-96E7-EDE0-2B3E-6BEA7E556C34}" dt="2022-10-10T15:22:51.477" v="39"/>
        <pc:sldMkLst>
          <pc:docMk/>
          <pc:sldMk cId="1806027340" sldId="458"/>
        </pc:sldMkLst>
        <pc:picChg chg="add">
          <ac:chgData name="Guest User" userId="S::urn:spo:anon#41101129e9dabf69a4a336d6456613002284fc9fb6ff07076af15753811a20ce::" providerId="AD" clId="Web-{F8B1F246-96E7-EDE0-2B3E-6BEA7E556C34}" dt="2022-10-10T15:20:06.355" v="18"/>
          <ac:picMkLst>
            <pc:docMk/>
            <pc:sldMk cId="1806027340" sldId="458"/>
            <ac:picMk id="14" creationId="{61025BED-78CF-FF4B-A2E8-BBF151C135D9}"/>
          </ac:picMkLst>
        </pc:picChg>
        <pc:picChg chg="add">
          <ac:chgData name="Guest User" userId="S::urn:spo:anon#41101129e9dabf69a4a336d6456613002284fc9fb6ff07076af15753811a20ce::" providerId="AD" clId="Web-{F8B1F246-96E7-EDE0-2B3E-6BEA7E556C34}" dt="2022-10-10T15:22:51.477" v="39"/>
          <ac:picMkLst>
            <pc:docMk/>
            <pc:sldMk cId="1806027340" sldId="458"/>
            <ac:picMk id="16" creationId="{38592CBB-7E1F-D044-3E0C-9164ADFC8D76}"/>
          </ac:picMkLst>
        </pc:picChg>
      </pc:sldChg>
      <pc:sldChg chg="addSp">
        <pc:chgData name="Guest User" userId="S::urn:spo:anon#41101129e9dabf69a4a336d6456613002284fc9fb6ff07076af15753811a20ce::" providerId="AD" clId="Web-{F8B1F246-96E7-EDE0-2B3E-6BEA7E556C34}" dt="2022-10-10T15:22:48.523" v="38"/>
        <pc:sldMkLst>
          <pc:docMk/>
          <pc:sldMk cId="137834352" sldId="459"/>
        </pc:sldMkLst>
        <pc:picChg chg="add">
          <ac:chgData name="Guest User" userId="S::urn:spo:anon#41101129e9dabf69a4a336d6456613002284fc9fb6ff07076af15753811a20ce::" providerId="AD" clId="Web-{F8B1F246-96E7-EDE0-2B3E-6BEA7E556C34}" dt="2022-10-10T15:20:04.261" v="17"/>
          <ac:picMkLst>
            <pc:docMk/>
            <pc:sldMk cId="137834352" sldId="459"/>
            <ac:picMk id="4" creationId="{A6414396-F28A-4846-63B7-385B2C9B5E5F}"/>
          </ac:picMkLst>
        </pc:picChg>
        <pc:picChg chg="add">
          <ac:chgData name="Guest User" userId="S::urn:spo:anon#41101129e9dabf69a4a336d6456613002284fc9fb6ff07076af15753811a20ce::" providerId="AD" clId="Web-{F8B1F246-96E7-EDE0-2B3E-6BEA7E556C34}" dt="2022-10-10T15:22:48.523" v="38"/>
          <ac:picMkLst>
            <pc:docMk/>
            <pc:sldMk cId="137834352" sldId="459"/>
            <ac:picMk id="6" creationId="{A82FA74E-5DE3-CCAB-83A5-06194F7D317F}"/>
          </ac:picMkLst>
        </pc:picChg>
      </pc:sldChg>
      <pc:sldChg chg="addSp">
        <pc:chgData name="Guest User" userId="S::urn:spo:anon#41101129e9dabf69a4a336d6456613002284fc9fb6ff07076af15753811a20ce::" providerId="AD" clId="Web-{F8B1F246-96E7-EDE0-2B3E-6BEA7E556C34}" dt="2022-10-10T15:22:45.570" v="37"/>
        <pc:sldMkLst>
          <pc:docMk/>
          <pc:sldMk cId="534601268" sldId="460"/>
        </pc:sldMkLst>
        <pc:picChg chg="add">
          <ac:chgData name="Guest User" userId="S::urn:spo:anon#41101129e9dabf69a4a336d6456613002284fc9fb6ff07076af15753811a20ce::" providerId="AD" clId="Web-{F8B1F246-96E7-EDE0-2B3E-6BEA7E556C34}" dt="2022-10-10T15:20:01.542" v="16"/>
          <ac:picMkLst>
            <pc:docMk/>
            <pc:sldMk cId="534601268" sldId="460"/>
            <ac:picMk id="4" creationId="{717613E8-C0D9-4425-5E37-BFABAF2C156E}"/>
          </ac:picMkLst>
        </pc:picChg>
        <pc:picChg chg="add">
          <ac:chgData name="Guest User" userId="S::urn:spo:anon#41101129e9dabf69a4a336d6456613002284fc9fb6ff07076af15753811a20ce::" providerId="AD" clId="Web-{F8B1F246-96E7-EDE0-2B3E-6BEA7E556C34}" dt="2022-10-10T15:22:45.570" v="37"/>
          <ac:picMkLst>
            <pc:docMk/>
            <pc:sldMk cId="534601268" sldId="460"/>
            <ac:picMk id="6" creationId="{F2007E0A-F6AC-9703-21F4-E6D16CC45FB5}"/>
          </ac:picMkLst>
        </pc:picChg>
      </pc:sldChg>
      <pc:sldChg chg="addSp">
        <pc:chgData name="Guest User" userId="S::urn:spo:anon#41101129e9dabf69a4a336d6456613002284fc9fb6ff07076af15753811a20ce::" providerId="AD" clId="Web-{F8B1F246-96E7-EDE0-2B3E-6BEA7E556C34}" dt="2022-10-10T15:22:42.836" v="36"/>
        <pc:sldMkLst>
          <pc:docMk/>
          <pc:sldMk cId="1577501226" sldId="461"/>
        </pc:sldMkLst>
        <pc:picChg chg="add">
          <ac:chgData name="Guest User" userId="S::urn:spo:anon#41101129e9dabf69a4a336d6456613002284fc9fb6ff07076af15753811a20ce::" providerId="AD" clId="Web-{F8B1F246-96E7-EDE0-2B3E-6BEA7E556C34}" dt="2022-10-10T15:19:59.308" v="15"/>
          <ac:picMkLst>
            <pc:docMk/>
            <pc:sldMk cId="1577501226" sldId="461"/>
            <ac:picMk id="4" creationId="{F6F62C79-7F99-BC44-A936-F359DDC4117E}"/>
          </ac:picMkLst>
        </pc:picChg>
        <pc:picChg chg="add">
          <ac:chgData name="Guest User" userId="S::urn:spo:anon#41101129e9dabf69a4a336d6456613002284fc9fb6ff07076af15753811a20ce::" providerId="AD" clId="Web-{F8B1F246-96E7-EDE0-2B3E-6BEA7E556C34}" dt="2022-10-10T15:22:42.836" v="36"/>
          <ac:picMkLst>
            <pc:docMk/>
            <pc:sldMk cId="1577501226" sldId="461"/>
            <ac:picMk id="6" creationId="{C5478AB2-718B-37F1-E03A-370DA2839157}"/>
          </ac:picMkLst>
        </pc:picChg>
      </pc:sldChg>
      <pc:sldChg chg="addSp">
        <pc:chgData name="Guest User" userId="S::urn:spo:anon#41101129e9dabf69a4a336d6456613002284fc9fb6ff07076af15753811a20ce::" providerId="AD" clId="Web-{F8B1F246-96E7-EDE0-2B3E-6BEA7E556C34}" dt="2022-10-10T15:20:18.294" v="22"/>
        <pc:sldMkLst>
          <pc:docMk/>
          <pc:sldMk cId="684159436" sldId="462"/>
        </pc:sldMkLst>
        <pc:picChg chg="add">
          <ac:chgData name="Guest User" userId="S::urn:spo:anon#41101129e9dabf69a4a336d6456613002284fc9fb6ff07076af15753811a20ce::" providerId="AD" clId="Web-{F8B1F246-96E7-EDE0-2B3E-6BEA7E556C34}" dt="2022-10-10T15:20:18.294" v="22"/>
          <ac:picMkLst>
            <pc:docMk/>
            <pc:sldMk cId="684159436" sldId="462"/>
            <ac:picMk id="5" creationId="{E45AA4C1-3BC5-4508-AE0F-8437F29AF0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0F1B-4ABF-48B3-A665-461D5F7D441D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0E469-6CE0-4824-A7F7-16D9E010E8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380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3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3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4835-0A3F-8743-3202-565054BE7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3A00F-46B5-522B-6D1B-1A7F9997C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CEEA-8DF0-A64D-0E34-7141A1F7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4F414-EB10-DB36-AFF0-C4A5874C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59A2A-B376-47D6-0A9C-24065932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920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53A4-1D9E-4105-6DD4-6E4ED972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27934-589E-A8C3-F790-5B5FFDB49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9355-E2BA-942C-7408-5287E00A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4B03-05AC-256F-E410-531909D4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D17D-7DB5-BB4C-22A9-E246BB7C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220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2C17A-617A-4E91-B9F7-DD1853003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09F59-18BE-CC77-7367-9B93A5CCB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B983-9017-DD39-2641-D1A5FEC0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F55D-759B-E92D-E0A5-78101969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9F70-230A-9AA7-3FB1-2136CA95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832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C824DF-A531-02FD-E5EE-19154C1890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6548" y="6597352"/>
            <a:ext cx="4827679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E1B10-B6E0-C253-042D-D4BE6EF06F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80240" y="4437113"/>
            <a:ext cx="3711760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9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562B-EDB9-0B4E-C42C-D02FF8D8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E873-4D4C-8E3C-F599-F5044315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D6A38-7ADA-B5EC-D774-F4392B21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5F2D4-DE3A-9194-D43B-B4449962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8883-DBB5-8647-DE28-7934ABC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850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F747-DDB4-DB1C-A1EB-96A2FA20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6ADC3-C00C-29B5-1EE0-5D615D5A6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488A-27E9-6D0D-0B3E-850A9902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3ADA-CAC2-982F-729E-B2E8E995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68C61-8FF0-49A6-1F25-0670BC5C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201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1E13-9101-B75E-FFD4-B2CDEA5C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9C00-697C-869B-78D6-6CBCFD1A2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ADC79-DD6D-0437-C56F-366A2BD06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E4709-374A-CECD-C1AB-D95269FE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41445-DB3D-39DC-9B70-990F0F25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DB39D-A4D3-B42D-3B84-91A557CE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366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3F4A-C514-C831-5AF8-31EDFFC9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1C469-15EA-9899-1B8B-2C1F22101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047E-F034-CCE0-92ED-A20D798D6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3E42B-1B7D-9861-43FD-93B1B1762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7DC80-AA6B-1208-82AD-5DF607428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BD02-3126-735B-E0A2-E97DF65F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3DBA3-3890-FA68-15BA-EC7D5FDC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F264B-BDA0-AA25-ACDF-7786804E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635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7ABD-1798-9397-9080-14C8B60D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AD790-CA2C-CB5C-CE8D-B2720949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56F29-C415-5D65-5089-8AE7B6AC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2A054-85CD-F9F4-2603-C83008E4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856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4E1D2-9167-C1E3-79FB-B32A8F13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D0A45-9990-A05F-F737-D296F2E0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BC879-AA8A-0672-D833-AA46B6B6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130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F438-6B3B-261C-4729-3BDB5CAE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3B54-11BC-2B34-57B0-E2F98E00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A4C0-12A1-AFA8-FDE5-092A100AE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C2940-E8BE-A0FA-F996-54E298D7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3330-588B-5AD1-E242-0B1B83D5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FBF7D-9794-63D1-0768-64223C7D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057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53CD-764A-AE26-E20A-D9DDC267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BF73A-9307-F058-6923-E32D48CEC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850CB-495A-9876-B88D-D1D368240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A55A5-AD57-3271-00C8-DDCBEC6B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636E-3F47-4A22-A1EC-5BB8C61338E0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8D582-84BD-4815-8ABC-0B5197CF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C655C-2829-9D78-6A9B-E9C7F98F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702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D4E24-F394-EF37-7510-2246445E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A7181-827B-DB45-63E0-A8D34424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E8E9-A30A-FAAD-3F4F-20C69F4FF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636E-3F47-4A22-A1EC-5BB8C61338E0}" type="datetimeFigureOut">
              <a:rPr lang="en-DE" smtClean="0"/>
              <a:t>10/10/2022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72B6-14F2-CF1F-C1F0-E16A0BE9A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4070-693D-4777-8F4D-F90B2043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7BFF-BD42-44C8-AEF2-9212A2E6B1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45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3.png"/><Relationship Id="rId10" Type="http://schemas.openxmlformats.org/officeDocument/2006/relationships/hyperlink" Target="https://docs.microsoft.com/en-us/azure/data-factory/copy-activity-overview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hyperlink" Target="https://docs.microsoft.com/en-us/azure/data-factory/data-flow-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A447-553D-5CFB-61E3-0ED29BEB9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Data Factory ♡ Bicep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C099D-F32F-3CD1-8540-86555F43A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235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DataMinds</a:t>
            </a:r>
            <a:r>
              <a:rPr lang="en-US" b="1" dirty="0">
                <a:ea typeface="+mn-lt"/>
                <a:cs typeface="+mn-lt"/>
              </a:rPr>
              <a:t> Connect 2022, 2022-10-11</a:t>
            </a:r>
            <a:endParaRPr lang="en-US" dirty="0"/>
          </a:p>
          <a:p>
            <a:r>
              <a:rPr lang="en-US" dirty="0"/>
              <a:t>Alpa Buddhabhatti Azure Consultant Cluster Reply, UK</a:t>
            </a:r>
          </a:p>
          <a:p>
            <a:r>
              <a:rPr lang="en-US" dirty="0"/>
              <a:t>Benjamin Kettner CTO ML!PA Consulting GmbH, Germany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52F20B15-DB52-B2B0-C2E4-726661A8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54" y="1584552"/>
            <a:ext cx="1181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2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73" y="255347"/>
            <a:ext cx="11003771" cy="1143000"/>
          </a:xfrm>
        </p:spPr>
        <p:txBody>
          <a:bodyPr/>
          <a:lstStyle/>
          <a:p>
            <a:r>
              <a:rPr lang="en-US"/>
              <a:t>What are Key Components of ADF?</a:t>
            </a:r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B3FF81-989B-7259-5E62-E85E50467C2E}"/>
              </a:ext>
            </a:extLst>
          </p:cNvPr>
          <p:cNvSpPr txBox="1"/>
          <p:nvPr/>
        </p:nvSpPr>
        <p:spPr>
          <a:xfrm>
            <a:off x="2160000" y="180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Linked services</a:t>
            </a:r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B96855-E9AD-2D4B-FDD3-15EF3A0BFCC9}"/>
              </a:ext>
            </a:extLst>
          </p:cNvPr>
          <p:cNvSpPr txBox="1"/>
          <p:nvPr/>
        </p:nvSpPr>
        <p:spPr>
          <a:xfrm>
            <a:off x="2160000" y="252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Datasets</a:t>
            </a:r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2CCF71-6160-8AE6-CA69-BF037CC00AB0}"/>
              </a:ext>
            </a:extLst>
          </p:cNvPr>
          <p:cNvSpPr txBox="1"/>
          <p:nvPr/>
        </p:nvSpPr>
        <p:spPr>
          <a:xfrm>
            <a:off x="2160000" y="324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Activities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FD473A-DAD8-7F94-BB9F-8DC2CA28A010}"/>
              </a:ext>
            </a:extLst>
          </p:cNvPr>
          <p:cNvGrpSpPr/>
          <p:nvPr/>
        </p:nvGrpSpPr>
        <p:grpSpPr>
          <a:xfrm>
            <a:off x="5445386" y="2578157"/>
            <a:ext cx="4480344" cy="1335731"/>
            <a:chOff x="5444962" y="2586397"/>
            <a:chExt cx="4483262" cy="133660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E8283E4-4A06-08CC-D70D-F3A552628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8837" y="2586397"/>
              <a:ext cx="2959387" cy="52916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68E6DFC-B0D5-C035-5EB8-F20219A27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4962" y="2586397"/>
              <a:ext cx="1428750" cy="52387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C49B400-9231-2AF9-3852-97BB6B9E2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1341" y="3437223"/>
              <a:ext cx="1866900" cy="48577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0BEF112-671F-6CA2-759E-CA6FF8ABD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2037" y="3377103"/>
              <a:ext cx="1571625" cy="457200"/>
            </a:xfrm>
            <a:prstGeom prst="rect">
              <a:avLst/>
            </a:prstGeom>
          </p:spPr>
        </p:pic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BA8DEB4B-DD74-9627-DB9C-FA9EA12BEB1F}"/>
              </a:ext>
            </a:extLst>
          </p:cNvPr>
          <p:cNvSpPr/>
          <p:nvPr/>
        </p:nvSpPr>
        <p:spPr>
          <a:xfrm>
            <a:off x="1440000" y="252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GB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DA4D518-8D14-8BEE-445B-18054573F5AC}"/>
              </a:ext>
            </a:extLst>
          </p:cNvPr>
          <p:cNvSpPr/>
          <p:nvPr/>
        </p:nvSpPr>
        <p:spPr>
          <a:xfrm>
            <a:off x="1440000" y="324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EF029B-DA41-A12A-992D-4C74E857556E}"/>
              </a:ext>
            </a:extLst>
          </p:cNvPr>
          <p:cNvSpPr/>
          <p:nvPr/>
        </p:nvSpPr>
        <p:spPr>
          <a:xfrm>
            <a:off x="1440000" y="180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17613E8-C0D9-4425-5E37-BFABAF2C1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3450" y="5783328"/>
            <a:ext cx="1181100" cy="1076325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F2007E0A-F6AC-9703-21F4-E6D16CC45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781" y="389"/>
            <a:ext cx="755196" cy="6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73" y="255347"/>
            <a:ext cx="11003771" cy="1143000"/>
          </a:xfrm>
        </p:spPr>
        <p:txBody>
          <a:bodyPr/>
          <a:lstStyle/>
          <a:p>
            <a:r>
              <a:rPr lang="en-US"/>
              <a:t>What are Key Components of ADF?</a:t>
            </a:r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AA6507-8840-EBA4-F0A6-B1C83AA7869F}"/>
              </a:ext>
            </a:extLst>
          </p:cNvPr>
          <p:cNvSpPr txBox="1"/>
          <p:nvPr/>
        </p:nvSpPr>
        <p:spPr>
          <a:xfrm>
            <a:off x="2160000" y="180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Linked services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5AF4BD-BB0F-3CB6-F253-73E9E1DC082E}"/>
              </a:ext>
            </a:extLst>
          </p:cNvPr>
          <p:cNvSpPr txBox="1"/>
          <p:nvPr/>
        </p:nvSpPr>
        <p:spPr>
          <a:xfrm>
            <a:off x="2160000" y="252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Datasets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FDB3DB-0B90-263F-2133-8CBD0E0D1999}"/>
              </a:ext>
            </a:extLst>
          </p:cNvPr>
          <p:cNvSpPr txBox="1"/>
          <p:nvPr/>
        </p:nvSpPr>
        <p:spPr>
          <a:xfrm>
            <a:off x="2160000" y="324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Activities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5D6124-62B5-96B3-CE88-15322DA879BB}"/>
              </a:ext>
            </a:extLst>
          </p:cNvPr>
          <p:cNvSpPr txBox="1"/>
          <p:nvPr/>
        </p:nvSpPr>
        <p:spPr>
          <a:xfrm>
            <a:off x="2160000" y="396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Pipelines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7BE9A6-4077-3AF6-515A-FCB2A3565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374" y="1595770"/>
            <a:ext cx="4928710" cy="138668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4204CD-B03B-7167-5BDA-6599E5B05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375" y="3299405"/>
            <a:ext cx="5323221" cy="153935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3B767C0-CD11-FB3B-96A3-B407D7721C2A}"/>
              </a:ext>
            </a:extLst>
          </p:cNvPr>
          <p:cNvSpPr/>
          <p:nvPr/>
        </p:nvSpPr>
        <p:spPr>
          <a:xfrm>
            <a:off x="1440000" y="180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GB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ACCFDE-239C-44C4-F7F8-C778164C8346}"/>
              </a:ext>
            </a:extLst>
          </p:cNvPr>
          <p:cNvSpPr/>
          <p:nvPr/>
        </p:nvSpPr>
        <p:spPr>
          <a:xfrm rot="10800000" flipV="1">
            <a:off x="1440000" y="252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A21E5F-D338-71D9-3C89-D8C4815EF7F7}"/>
              </a:ext>
            </a:extLst>
          </p:cNvPr>
          <p:cNvSpPr/>
          <p:nvPr/>
        </p:nvSpPr>
        <p:spPr>
          <a:xfrm rot="10800000" flipV="1">
            <a:off x="1440000" y="324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GB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3CE6AB-BAAD-4D25-5826-E98390211AD8}"/>
              </a:ext>
            </a:extLst>
          </p:cNvPr>
          <p:cNvSpPr/>
          <p:nvPr/>
        </p:nvSpPr>
        <p:spPr>
          <a:xfrm rot="10800000" flipV="1">
            <a:off x="1440000" y="396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GB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A6414396-F28A-4846-63B7-385B2C9B5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3450" y="5783328"/>
            <a:ext cx="1181100" cy="1076325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A82FA74E-5DE3-CCAB-83A5-06194F7D3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81" y="389"/>
            <a:ext cx="755196" cy="6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73" y="255347"/>
            <a:ext cx="11003771" cy="1143000"/>
          </a:xfrm>
        </p:spPr>
        <p:txBody>
          <a:bodyPr/>
          <a:lstStyle/>
          <a:p>
            <a:r>
              <a:rPr lang="en-US"/>
              <a:t>What are Key Components of ADF?</a:t>
            </a:r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440000" y="180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 rot="10800000" flipV="1">
            <a:off x="1440000" y="252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GB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 rot="10800000" flipV="1">
            <a:off x="1440000" y="324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 rot="10800000" flipV="1">
            <a:off x="1440000" y="396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10800000" flipV="1">
            <a:off x="1440000" y="468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0000" y="1800000"/>
            <a:ext cx="20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Linked services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0000" y="2520000"/>
            <a:ext cx="20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Datasets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60000" y="3240000"/>
            <a:ext cx="20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Activities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0000" y="3960000"/>
            <a:ext cx="20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Pipelines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60000" y="4680000"/>
            <a:ext cx="20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Triggers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4" descr="Icon&#10;&#10;Description automatically generated">
            <a:extLst>
              <a:ext uri="{FF2B5EF4-FFF2-40B4-BE49-F238E27FC236}">
                <a16:creationId xmlns:a16="http://schemas.microsoft.com/office/drawing/2014/main" id="{61025BED-78CF-FF4B-A2E8-BBF151C13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450" y="5783328"/>
            <a:ext cx="1181100" cy="1076325"/>
          </a:xfrm>
          <a:prstGeom prst="rect">
            <a:avLst/>
          </a:prstGeom>
        </p:spPr>
      </p:pic>
      <p:pic>
        <p:nvPicPr>
          <p:cNvPr id="16" name="Picture 6" descr="Icon&#10;&#10;Description automatically generated">
            <a:extLst>
              <a:ext uri="{FF2B5EF4-FFF2-40B4-BE49-F238E27FC236}">
                <a16:creationId xmlns:a16="http://schemas.microsoft.com/office/drawing/2014/main" id="{38592CBB-7E1F-D044-3E0C-9164ADFC8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81" y="389"/>
            <a:ext cx="755196" cy="6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2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Bicep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17D78-22D0-A581-26DE-2AEF1ECD2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E282073-3411-8FD2-D785-7BEE4C43B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0" y="5783328"/>
            <a:ext cx="1181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0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E292B-B31C-4E23-2ABB-D557CC8F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Bicep</a:t>
            </a:r>
            <a:r>
              <a:rPr lang="de-DE"/>
              <a:t>?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391CB9-6D13-7400-3F19-4BAB7E4D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Domain </a:t>
            </a:r>
            <a:r>
              <a:rPr lang="de-DE" err="1"/>
              <a:t>specific</a:t>
            </a:r>
            <a:r>
              <a:rPr lang="de-DE"/>
              <a:t> </a:t>
            </a:r>
            <a:r>
              <a:rPr lang="de-DE" err="1"/>
              <a:t>language</a:t>
            </a:r>
            <a:endParaRPr lang="de-DE"/>
          </a:p>
          <a:p>
            <a:r>
              <a:rPr lang="de-DE" err="1"/>
              <a:t>Deploying</a:t>
            </a:r>
            <a:r>
              <a:rPr lang="de-DE"/>
              <a:t> Azure </a:t>
            </a:r>
            <a:r>
              <a:rPr lang="de-DE" err="1"/>
              <a:t>resouces</a:t>
            </a:r>
            <a:r>
              <a:rPr lang="de-DE"/>
              <a:t> </a:t>
            </a:r>
            <a:r>
              <a:rPr lang="de-DE" err="1"/>
              <a:t>declaratively</a:t>
            </a:r>
            <a:endParaRPr lang="de-DE"/>
          </a:p>
          <a:p>
            <a:r>
              <a:rPr lang="de-DE" err="1"/>
              <a:t>Define</a:t>
            </a:r>
            <a:r>
              <a:rPr lang="de-DE"/>
              <a:t> Infrastructure </a:t>
            </a:r>
            <a:r>
              <a:rPr lang="de-DE" err="1"/>
              <a:t>as</a:t>
            </a:r>
            <a:r>
              <a:rPr lang="de-DE"/>
              <a:t> Code and deploy </a:t>
            </a:r>
          </a:p>
          <a:p>
            <a:pPr marL="0" indent="0">
              <a:buNone/>
            </a:pPr>
            <a:r>
              <a:rPr lang="de-DE"/>
              <a:t>Advantages </a:t>
            </a:r>
            <a:r>
              <a:rPr lang="de-DE" err="1"/>
              <a:t>over</a:t>
            </a:r>
            <a:r>
              <a:rPr lang="de-DE"/>
              <a:t> ARM:</a:t>
            </a:r>
          </a:p>
          <a:p>
            <a:r>
              <a:rPr lang="de-DE" err="1"/>
              <a:t>Better</a:t>
            </a:r>
            <a:r>
              <a:rPr lang="de-DE"/>
              <a:t> </a:t>
            </a:r>
            <a:r>
              <a:rPr lang="de-DE" err="1"/>
              <a:t>readability</a:t>
            </a:r>
            <a:endParaRPr lang="de-DE"/>
          </a:p>
          <a:p>
            <a:r>
              <a:rPr lang="de-DE" err="1"/>
              <a:t>Easier</a:t>
            </a:r>
            <a:r>
              <a:rPr lang="de-DE"/>
              <a:t> </a:t>
            </a:r>
            <a:r>
              <a:rPr lang="de-DE" err="1"/>
              <a:t>development</a:t>
            </a:r>
            <a:endParaRPr lang="de-DE"/>
          </a:p>
          <a:p>
            <a:r>
              <a:rPr lang="de-DE" err="1"/>
              <a:t>Good</a:t>
            </a:r>
            <a:r>
              <a:rPr lang="de-DE"/>
              <a:t> VS Code integration</a:t>
            </a:r>
            <a:endParaRPr lang="en-DE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0EDBDB0B-29F1-69E0-FD94-B7D917F2A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0" y="5783328"/>
            <a:ext cx="1181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3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E292B-B31C-4E23-2ABB-D557CC8F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Why</a:t>
            </a:r>
            <a:r>
              <a:rPr lang="de-DE"/>
              <a:t> </a:t>
            </a:r>
            <a:r>
              <a:rPr lang="de-DE" err="1"/>
              <a:t>infrastructure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code?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391CB9-6D13-7400-3F19-4BAB7E4D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de-DE" err="1"/>
              <a:t>Controlable</a:t>
            </a:r>
            <a:r>
              <a:rPr lang="de-DE"/>
              <a:t> (</a:t>
            </a:r>
            <a:r>
              <a:rPr lang="de-DE" err="1"/>
              <a:t>version</a:t>
            </a:r>
            <a:r>
              <a:rPr lang="de-DE"/>
              <a:t> </a:t>
            </a:r>
            <a:r>
              <a:rPr lang="de-DE" err="1"/>
              <a:t>control</a:t>
            </a:r>
            <a:r>
              <a:rPr lang="de-DE"/>
              <a:t>, code </a:t>
            </a:r>
            <a:r>
              <a:rPr lang="de-DE" err="1"/>
              <a:t>reviews</a:t>
            </a:r>
            <a:r>
              <a:rPr lang="de-DE"/>
              <a:t>, CI/CD)</a:t>
            </a:r>
          </a:p>
          <a:p>
            <a:pPr>
              <a:lnSpc>
                <a:spcPct val="110000"/>
              </a:lnSpc>
            </a:pPr>
            <a:r>
              <a:rPr lang="de-DE"/>
              <a:t>Auditing</a:t>
            </a:r>
          </a:p>
          <a:p>
            <a:pPr>
              <a:lnSpc>
                <a:spcPct val="110000"/>
              </a:lnSpc>
            </a:pPr>
            <a:r>
              <a:rPr lang="de-DE" err="1"/>
              <a:t>History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changes</a:t>
            </a:r>
            <a:endParaRPr lang="de-DE"/>
          </a:p>
          <a:p>
            <a:pPr>
              <a:lnSpc>
                <a:spcPct val="110000"/>
              </a:lnSpc>
            </a:pPr>
            <a:r>
              <a:rPr lang="de-DE" err="1"/>
              <a:t>Repeatable</a:t>
            </a:r>
            <a:r>
              <a:rPr lang="de-DE"/>
              <a:t> (for different </a:t>
            </a:r>
            <a:r>
              <a:rPr lang="de-DE" err="1"/>
              <a:t>environments</a:t>
            </a:r>
            <a:r>
              <a:rPr lang="de-DE"/>
              <a:t>)</a:t>
            </a:r>
          </a:p>
          <a:p>
            <a:pPr>
              <a:lnSpc>
                <a:spcPct val="110000"/>
              </a:lnSpc>
            </a:pPr>
            <a:r>
              <a:rPr lang="de-DE" err="1"/>
              <a:t>Enforce</a:t>
            </a:r>
            <a:r>
              <a:rPr lang="de-DE"/>
              <a:t> </a:t>
            </a:r>
            <a:r>
              <a:rPr lang="de-DE" err="1"/>
              <a:t>naming</a:t>
            </a:r>
            <a:r>
              <a:rPr lang="de-DE"/>
              <a:t> </a:t>
            </a:r>
            <a:r>
              <a:rPr lang="de-DE" err="1"/>
              <a:t>conventions</a:t>
            </a:r>
            <a:endParaRPr lang="de-DE"/>
          </a:p>
          <a:p>
            <a:pPr>
              <a:lnSpc>
                <a:spcPct val="110000"/>
              </a:lnSpc>
            </a:pPr>
            <a:r>
              <a:rPr lang="de-DE" err="1"/>
              <a:t>Reduce</a:t>
            </a:r>
            <a:r>
              <a:rPr lang="de-DE"/>
              <a:t> </a:t>
            </a:r>
            <a:r>
              <a:rPr lang="de-DE" err="1"/>
              <a:t>errors</a:t>
            </a:r>
            <a:endParaRPr lang="de-DE"/>
          </a:p>
          <a:p>
            <a:pPr>
              <a:lnSpc>
                <a:spcPct val="110000"/>
              </a:lnSpc>
            </a:pPr>
            <a:r>
              <a:rPr lang="de-DE" err="1"/>
              <a:t>Disaster</a:t>
            </a:r>
            <a:r>
              <a:rPr lang="de-DE"/>
              <a:t> </a:t>
            </a:r>
            <a:r>
              <a:rPr lang="de-DE" err="1"/>
              <a:t>recovery</a:t>
            </a:r>
            <a:endParaRPr lang="de-DE"/>
          </a:p>
          <a:p>
            <a:pPr>
              <a:lnSpc>
                <a:spcPct val="110000"/>
              </a:lnSpc>
            </a:pPr>
            <a:r>
              <a:rPr lang="de-DE" err="1"/>
              <a:t>Documentation</a:t>
            </a:r>
            <a:endParaRPr lang="de-DE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752DB881-A5E7-9099-D593-F526BF36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0" y="5783328"/>
            <a:ext cx="1181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9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Demo-Time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17D78-22D0-A581-26DE-2AEF1ECD2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ADF really </a:t>
            </a:r>
            <a:r>
              <a:rPr lang="en-IN" dirty="0"/>
              <a:t>♡</a:t>
            </a:r>
            <a:r>
              <a:rPr lang="en-US" dirty="0"/>
              <a:t> Bicep?</a:t>
            </a:r>
            <a:endParaRPr lang="en-DE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45AA4C1-3BC5-4508-AE0F-8437F29AF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0" y="5783328"/>
            <a:ext cx="1181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5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B21-9EA3-7727-D482-26C425A2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96280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8E01-7180-2A05-424E-0CBC078C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3640" cy="30657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ADF is great. Use it!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Bicep is great too. Use it too!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Combining two great things is also great. </a:t>
            </a:r>
          </a:p>
          <a:p>
            <a:pPr marL="0" indent="0">
              <a:buNone/>
            </a:pPr>
            <a:r>
              <a:rPr lang="en-US" dirty="0"/>
              <a:t>Do it, if you have a use case for it!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678BF3-E611-FE49-2B87-AB0576BAEF15}"/>
              </a:ext>
            </a:extLst>
          </p:cNvPr>
          <p:cNvSpPr txBox="1">
            <a:spLocks/>
          </p:cNvSpPr>
          <p:nvPr/>
        </p:nvSpPr>
        <p:spPr>
          <a:xfrm>
            <a:off x="7537450" y="368301"/>
            <a:ext cx="3827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 for your attention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02F06D-5DCC-B735-6EE2-5BFC078929E6}"/>
              </a:ext>
            </a:extLst>
          </p:cNvPr>
          <p:cNvSpPr txBox="1">
            <a:spLocks/>
          </p:cNvSpPr>
          <p:nvPr/>
        </p:nvSpPr>
        <p:spPr>
          <a:xfrm>
            <a:off x="7478776" y="2088831"/>
            <a:ext cx="5118608" cy="4006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Alpa: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Ben:</a:t>
            </a:r>
            <a:endParaRPr lang="en-US" dirty="0"/>
          </a:p>
        </p:txBody>
      </p:sp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78DC4ECA-B7CF-1890-8F1F-C2A17636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0" y="5783328"/>
            <a:ext cx="1181100" cy="1076325"/>
          </a:xfrm>
          <a:prstGeom prst="rect">
            <a:avLst/>
          </a:prstGeom>
        </p:spPr>
      </p:pic>
      <p:pic>
        <p:nvPicPr>
          <p:cNvPr id="9" name="Picture 6" descr="Icon&#10;&#10;Description automatically generated">
            <a:extLst>
              <a:ext uri="{FF2B5EF4-FFF2-40B4-BE49-F238E27FC236}">
                <a16:creationId xmlns:a16="http://schemas.microsoft.com/office/drawing/2014/main" id="{516DC0F6-12B4-578B-61AF-CE8A1F16B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1" y="389"/>
            <a:ext cx="755196" cy="600528"/>
          </a:xfrm>
          <a:prstGeom prst="rect">
            <a:avLst/>
          </a:prstGeom>
        </p:spPr>
      </p:pic>
      <p:pic>
        <p:nvPicPr>
          <p:cNvPr id="10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70C4CD0-6DD3-3095-30D0-75F9A6FDE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135" y="2476376"/>
            <a:ext cx="3183812" cy="1417983"/>
          </a:xfrm>
          <a:prstGeom prst="rect">
            <a:avLst/>
          </a:prstGeom>
        </p:spPr>
      </p:pic>
      <p:pic>
        <p:nvPicPr>
          <p:cNvPr id="13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D03DA77-1CF8-4CBA-10A9-FDA412BBA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135" y="4662137"/>
            <a:ext cx="3121608" cy="14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3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/>
              <a:t>What is ADF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/>
              <a:t>What is Bicep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/>
              <a:t>Linked Services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/>
              <a:t>Dataset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/>
              <a:t>Activities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/>
              <a:t>Pipelines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1A6699D-7BF2-FAC5-9111-85C891353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0" y="5783328"/>
            <a:ext cx="1181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7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Data Factory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Quick overview of Azure Data Factory (ADF)</a:t>
            </a: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64367B07-73FD-CC7E-53D0-9967B71DD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0" y="5783328"/>
            <a:ext cx="1181100" cy="10763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E943F35-730A-B3BC-4832-AC26F2C4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341" y="2561124"/>
            <a:ext cx="1133603" cy="1118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73" y="255347"/>
            <a:ext cx="11003771" cy="1143000"/>
          </a:xfrm>
        </p:spPr>
        <p:txBody>
          <a:bodyPr/>
          <a:lstStyle/>
          <a:p>
            <a:r>
              <a:rPr lang="en-US"/>
              <a:t>What is Azure Data Factory?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cloud-based data integration service that orchestrates and automates the movement and transformation of data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Azure Platform as a Service (PaaS)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is Serverless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Only pay for what you have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Low-code and no-code Solutions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8DB509F-36C7-9421-10E1-52CCFD6F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0" y="5783328"/>
            <a:ext cx="1181100" cy="10763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6C4D703-709D-9B60-85E0-FAB5474D5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1" y="389"/>
            <a:ext cx="755196" cy="6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4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you do in ADF? 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2348881"/>
            <a:ext cx="990347" cy="578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18" y="2348881"/>
            <a:ext cx="654574" cy="373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611" y="3809499"/>
            <a:ext cx="1057893" cy="491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359" y="3800548"/>
            <a:ext cx="858059" cy="604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018" y="4626704"/>
            <a:ext cx="619685" cy="642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7571" y="4641631"/>
            <a:ext cx="581155" cy="669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4305" y="4585462"/>
            <a:ext cx="579452" cy="6840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3706" y="2858681"/>
            <a:ext cx="766406" cy="6164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47715" y="4295100"/>
            <a:ext cx="233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~100</a:t>
            </a:r>
            <a:endParaRPr lang="en-GB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89358" y="5434184"/>
            <a:ext cx="7784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Copy activity - Azure Data Factory &amp; Azure Synapse | Microsoft Docs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7063" y="2963421"/>
            <a:ext cx="705254" cy="6254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1774" y="3899917"/>
            <a:ext cx="686735" cy="6797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263" y="2326735"/>
            <a:ext cx="858059" cy="6043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6482" y="2412659"/>
            <a:ext cx="675197" cy="5874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5356" y="3089344"/>
            <a:ext cx="607870" cy="6532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482" y="3142754"/>
            <a:ext cx="661649" cy="6210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826" y="4873374"/>
            <a:ext cx="1057893" cy="49178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361620" y="2512263"/>
            <a:ext cx="1882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Data Movement</a:t>
            </a:r>
            <a:endParaRPr lang="en-GB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382060" y="2904976"/>
            <a:ext cx="3721741" cy="1359036"/>
            <a:chOff x="4629242" y="2028520"/>
            <a:chExt cx="4962321" cy="181204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183464" y="2413537"/>
              <a:ext cx="1408099" cy="93671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 flipH="1">
              <a:off x="6282309" y="2261125"/>
              <a:ext cx="197137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COPY DATA</a:t>
              </a:r>
              <a:endParaRPr lang="en-GB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03318" y="2908489"/>
              <a:ext cx="1189478" cy="386188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/>
            <p:nvPr/>
          </p:nvCxnSpPr>
          <p:spPr>
            <a:xfrm>
              <a:off x="6322343" y="2788686"/>
              <a:ext cx="194201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29242" y="2028520"/>
              <a:ext cx="1583408" cy="1812048"/>
            </a:xfrm>
            <a:prstGeom prst="rect">
              <a:avLst/>
            </a:prstGeom>
          </p:spPr>
        </p:pic>
      </p:grpSp>
      <p:pic>
        <p:nvPicPr>
          <p:cNvPr id="28" name="Picture 4" descr="Icon&#10;&#10;Description automatically generated">
            <a:extLst>
              <a:ext uri="{FF2B5EF4-FFF2-40B4-BE49-F238E27FC236}">
                <a16:creationId xmlns:a16="http://schemas.microsoft.com/office/drawing/2014/main" id="{46778463-1B1C-60D6-E970-1B45E3BB9C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93450" y="5783328"/>
            <a:ext cx="1181100" cy="1076325"/>
          </a:xfrm>
          <a:prstGeom prst="rect">
            <a:avLst/>
          </a:prstGeom>
        </p:spPr>
      </p:pic>
      <p:pic>
        <p:nvPicPr>
          <p:cNvPr id="30" name="Picture 6" descr="Icon&#10;&#10;Description automatically generated">
            <a:extLst>
              <a:ext uri="{FF2B5EF4-FFF2-40B4-BE49-F238E27FC236}">
                <a16:creationId xmlns:a16="http://schemas.microsoft.com/office/drawing/2014/main" id="{3E3A2CB2-2FFD-7E97-6D45-1E23BBA4B28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781" y="389"/>
            <a:ext cx="755196" cy="6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you do in ADF? </a:t>
            </a:r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919789" y="5206484"/>
            <a:ext cx="8271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transformation in mapping data flow - Azure Data Factory &amp; Azure Synapse | Microsoft Docs</a:t>
            </a:r>
            <a:endParaRPr lang="en-GB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561298" y="2789457"/>
            <a:ext cx="1739397" cy="2116094"/>
            <a:chOff x="1264036" y="1834791"/>
            <a:chExt cx="3229633" cy="3955701"/>
          </a:xfrm>
          <a:solidFill>
            <a:srgbClr val="00B0F0"/>
          </a:solidFill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5794" y="3229504"/>
              <a:ext cx="1006261" cy="1019816"/>
            </a:xfrm>
            <a:prstGeom prst="rect">
              <a:avLst/>
            </a:prstGeom>
            <a:grpFill/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1794" y="1905493"/>
              <a:ext cx="1021875" cy="1267757"/>
            </a:xfrm>
            <a:prstGeom prst="rect">
              <a:avLst/>
            </a:prstGeom>
            <a:grpFill/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4036" y="1834791"/>
              <a:ext cx="1407290" cy="1188859"/>
            </a:xfrm>
            <a:prstGeom prst="rect">
              <a:avLst/>
            </a:prstGeom>
            <a:grpFill/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036" y="3129715"/>
              <a:ext cx="1467230" cy="1476099"/>
            </a:xfrm>
            <a:prstGeom prst="rect">
              <a:avLst/>
            </a:prstGeom>
            <a:grpFill/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0790" y="4853782"/>
              <a:ext cx="1408099" cy="936710"/>
            </a:xfrm>
            <a:prstGeom prst="rect">
              <a:avLst/>
            </a:prstGeom>
            <a:grpFill/>
          </p:spPr>
        </p:pic>
      </p:grpSp>
      <p:grpSp>
        <p:nvGrpSpPr>
          <p:cNvPr id="39" name="Group 38"/>
          <p:cNvGrpSpPr/>
          <p:nvPr/>
        </p:nvGrpSpPr>
        <p:grpSpPr>
          <a:xfrm>
            <a:off x="6687430" y="2713992"/>
            <a:ext cx="1699229" cy="1950271"/>
            <a:chOff x="9198964" y="1754710"/>
            <a:chExt cx="2670620" cy="393502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2140" y="1754710"/>
              <a:ext cx="1006261" cy="101981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98964" y="4421980"/>
              <a:ext cx="1021875" cy="1267757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80867" y="2855773"/>
              <a:ext cx="1408099" cy="93671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02354" y="4115732"/>
              <a:ext cx="1467230" cy="1476099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3993550" y="2221568"/>
            <a:ext cx="2744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Transformation </a:t>
            </a:r>
            <a:endParaRPr lang="en-GB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431704" y="2852937"/>
            <a:ext cx="3306558" cy="1176153"/>
            <a:chOff x="3280202" y="1634336"/>
            <a:chExt cx="3306558" cy="11761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0202" y="1906734"/>
              <a:ext cx="890056" cy="903755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 flipH="1">
              <a:off x="3916315" y="1634336"/>
              <a:ext cx="219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TRANSFORMATION</a:t>
              </a:r>
              <a:endParaRPr lang="en-GB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932" y="2117078"/>
              <a:ext cx="1062782" cy="33215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2318" y="2006137"/>
              <a:ext cx="784442" cy="709891"/>
            </a:xfrm>
            <a:prstGeom prst="rect">
              <a:avLst/>
            </a:prstGeom>
          </p:spPr>
        </p:pic>
        <p:cxnSp>
          <p:nvCxnSpPr>
            <p:cNvPr id="50" name="Straight Arrow Connector 49"/>
            <p:cNvCxnSpPr/>
            <p:nvPr/>
          </p:nvCxnSpPr>
          <p:spPr>
            <a:xfrm>
              <a:off x="4404216" y="2041098"/>
              <a:ext cx="122263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4575964" y="4347647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~18</a:t>
            </a:r>
            <a:endParaRPr lang="en-GB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4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4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you do in ADF? </a:t>
            </a:r>
            <a:endParaRPr lang="en-GB"/>
          </a:p>
        </p:txBody>
      </p:sp>
      <p:sp>
        <p:nvSpPr>
          <p:cNvPr id="4" name="Content Placeholder 10"/>
          <p:cNvSpPr txBox="1">
            <a:spLocks/>
          </p:cNvSpPr>
          <p:nvPr/>
        </p:nvSpPr>
        <p:spPr>
          <a:xfrm>
            <a:off x="620832" y="2134239"/>
            <a:ext cx="5235188" cy="2102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Pipelines are JSON, ready for Source Control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Git Integration built in 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Monitor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Manage</a:t>
            </a:r>
            <a:endParaRPr lang="en-GB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8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20" y="2344516"/>
            <a:ext cx="1885900" cy="502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9" y="3245940"/>
            <a:ext cx="2607469" cy="825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951" y="4513484"/>
            <a:ext cx="762982" cy="6975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300" y="5540461"/>
            <a:ext cx="800283" cy="697581"/>
          </a:xfrm>
          <a:prstGeom prst="rect">
            <a:avLst/>
          </a:prstGeom>
        </p:spPr>
      </p:pic>
      <p:pic>
        <p:nvPicPr>
          <p:cNvPr id="9" name="Picture 4" descr="Icon&#10;&#10;Description automatically generated">
            <a:extLst>
              <a:ext uri="{FF2B5EF4-FFF2-40B4-BE49-F238E27FC236}">
                <a16:creationId xmlns:a16="http://schemas.microsoft.com/office/drawing/2014/main" id="{4F35C22B-FB40-8700-6B73-AAF240CA0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3450" y="5783328"/>
            <a:ext cx="1181100" cy="1076325"/>
          </a:xfrm>
          <a:prstGeom prst="rect">
            <a:avLst/>
          </a:prstGeom>
        </p:spPr>
      </p:pic>
      <p:pic>
        <p:nvPicPr>
          <p:cNvPr id="11" name="Picture 6" descr="Icon&#10;&#10;Description automatically generated">
            <a:extLst>
              <a:ext uri="{FF2B5EF4-FFF2-40B4-BE49-F238E27FC236}">
                <a16:creationId xmlns:a16="http://schemas.microsoft.com/office/drawing/2014/main" id="{9A1ACEAA-A09C-A670-6228-028B4D1177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781" y="389"/>
            <a:ext cx="755196" cy="6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73" y="255347"/>
            <a:ext cx="11003771" cy="1143000"/>
          </a:xfrm>
        </p:spPr>
        <p:txBody>
          <a:bodyPr/>
          <a:lstStyle/>
          <a:p>
            <a:r>
              <a:rPr lang="en-US"/>
              <a:t>What are Key Components of ADF?</a:t>
            </a:r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6EF8DB-7F2D-A755-BEDA-8587E9E0EC1D}"/>
              </a:ext>
            </a:extLst>
          </p:cNvPr>
          <p:cNvSpPr txBox="1"/>
          <p:nvPr/>
        </p:nvSpPr>
        <p:spPr>
          <a:xfrm>
            <a:off x="2160000" y="180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Linked services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C9D6CA4-0F64-9D9D-B8AB-4694BAAD19EF}"/>
              </a:ext>
            </a:extLst>
          </p:cNvPr>
          <p:cNvSpPr/>
          <p:nvPr/>
        </p:nvSpPr>
        <p:spPr>
          <a:xfrm>
            <a:off x="1440000" y="180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GB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B6D98492-9ADC-73A7-835C-D05AA761D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450" y="5783328"/>
            <a:ext cx="1181100" cy="1076325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7B9248AE-3AC4-FE0A-6B61-D14643A9C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81" y="389"/>
            <a:ext cx="755196" cy="6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1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73" y="255347"/>
            <a:ext cx="11003771" cy="1143000"/>
          </a:xfrm>
        </p:spPr>
        <p:txBody>
          <a:bodyPr/>
          <a:lstStyle/>
          <a:p>
            <a:r>
              <a:rPr lang="en-US"/>
              <a:t>What are Key Components of ADF?</a:t>
            </a:r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C3885C-1E9A-27A9-2C6B-BEBF5EA03C5B}"/>
              </a:ext>
            </a:extLst>
          </p:cNvPr>
          <p:cNvSpPr txBox="1"/>
          <p:nvPr/>
        </p:nvSpPr>
        <p:spPr>
          <a:xfrm>
            <a:off x="2160000" y="180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Linked services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ED787E-1573-90C3-BD9D-B53425816578}"/>
              </a:ext>
            </a:extLst>
          </p:cNvPr>
          <p:cNvSpPr txBox="1"/>
          <p:nvPr/>
        </p:nvSpPr>
        <p:spPr>
          <a:xfrm>
            <a:off x="2160000" y="2520000"/>
            <a:ext cx="27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Datasets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D76441F-ECF0-9D3D-A03F-5907A3AD5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135" y="2343576"/>
            <a:ext cx="903157" cy="72933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8C289E0-5D27-C8AC-0B9F-78EE22BC3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455" y="2327092"/>
            <a:ext cx="756402" cy="7623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02E949B-AAC8-248E-45A8-287AD6DCB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840" y="2395091"/>
            <a:ext cx="766361" cy="626309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184886A8-B8A5-EFB1-4A44-ED50620F7CDE}"/>
              </a:ext>
            </a:extLst>
          </p:cNvPr>
          <p:cNvSpPr/>
          <p:nvPr/>
        </p:nvSpPr>
        <p:spPr>
          <a:xfrm>
            <a:off x="1440000" y="180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GB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3DFD0B-9E72-B76A-3C14-F3BD6D3CD62C}"/>
              </a:ext>
            </a:extLst>
          </p:cNvPr>
          <p:cNvSpPr/>
          <p:nvPr/>
        </p:nvSpPr>
        <p:spPr>
          <a:xfrm>
            <a:off x="1440000" y="2520000"/>
            <a:ext cx="396000" cy="39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GB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6F62C79-7F99-BC44-A936-F359DDC41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3450" y="5783328"/>
            <a:ext cx="1181100" cy="1076325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C5478AB2-718B-37F1-E03A-370DA2839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781" y="389"/>
            <a:ext cx="755196" cy="6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0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380</Words>
  <Application>Microsoft Office PowerPoint</Application>
  <PresentationFormat>Widescreen</PresentationFormat>
  <Paragraphs>111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Azure Data Factory ♡ Bicep</vt:lpstr>
      <vt:lpstr>Agenda</vt:lpstr>
      <vt:lpstr>Azure Data Factory</vt:lpstr>
      <vt:lpstr>What is Azure Data Factory?</vt:lpstr>
      <vt:lpstr>What can you do in ADF? </vt:lpstr>
      <vt:lpstr>What can you do in ADF? </vt:lpstr>
      <vt:lpstr>What can you do in ADF? </vt:lpstr>
      <vt:lpstr>What are Key Components of ADF?</vt:lpstr>
      <vt:lpstr>What are Key Components of ADF?</vt:lpstr>
      <vt:lpstr>What are Key Components of ADF?</vt:lpstr>
      <vt:lpstr>What are Key Components of ADF?</vt:lpstr>
      <vt:lpstr>What are Key Components of ADF?</vt:lpstr>
      <vt:lpstr>Bicep</vt:lpstr>
      <vt:lpstr>What is Bicep?</vt:lpstr>
      <vt:lpstr>Why infrastructure as code?</vt:lpstr>
      <vt:lpstr>Demo-Time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Factory ♡ Bicep</dc:title>
  <dc:creator>Benjamin Kettner</dc:creator>
  <cp:lastModifiedBy>Benjamin Kettner</cp:lastModifiedBy>
  <cp:revision>46</cp:revision>
  <dcterms:created xsi:type="dcterms:W3CDTF">2022-09-09T15:29:47Z</dcterms:created>
  <dcterms:modified xsi:type="dcterms:W3CDTF">2022-10-10T15:38:32Z</dcterms:modified>
</cp:coreProperties>
</file>