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310" r:id="rId5"/>
    <p:sldId id="263" r:id="rId6"/>
    <p:sldId id="274" r:id="rId7"/>
    <p:sldId id="276" r:id="rId8"/>
    <p:sldId id="283" r:id="rId9"/>
    <p:sldId id="280" r:id="rId10"/>
    <p:sldId id="282" r:id="rId11"/>
    <p:sldId id="298" r:id="rId12"/>
    <p:sldId id="300" r:id="rId13"/>
    <p:sldId id="299" r:id="rId14"/>
    <p:sldId id="303" r:id="rId15"/>
    <p:sldId id="297" r:id="rId16"/>
    <p:sldId id="304" r:id="rId17"/>
    <p:sldId id="305" r:id="rId18"/>
    <p:sldId id="306" r:id="rId19"/>
    <p:sldId id="307" r:id="rId20"/>
    <p:sldId id="309" r:id="rId21"/>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4E2"/>
    <a:srgbClr val="FFD700"/>
    <a:srgbClr val="C0C0C0"/>
    <a:srgbClr val="CD7F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FFEA9A-9681-4F73-B9B3-967F7B55128D}" v="120" dt="2019-10-17T20:36:37.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744" y="108"/>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Monchen" userId="9f657968bed4c441" providerId="LiveId" clId="{D01E70AE-094F-4A5C-8FA4-582FF57651D9}"/>
    <pc:docChg chg="custSel delSld modSld">
      <pc:chgData name="Erik Monchen" userId="9f657968bed4c441" providerId="LiveId" clId="{D01E70AE-094F-4A5C-8FA4-582FF57651D9}" dt="2019-09-29T07:20:27.310" v="49"/>
      <pc:docMkLst>
        <pc:docMk/>
      </pc:docMkLst>
      <pc:sldChg chg="addSp delSp modSp">
        <pc:chgData name="Erik Monchen" userId="9f657968bed4c441" providerId="LiveId" clId="{D01E70AE-094F-4A5C-8FA4-582FF57651D9}" dt="2019-09-29T07:20:27.310" v="49"/>
        <pc:sldMkLst>
          <pc:docMk/>
          <pc:sldMk cId="3765531504" sldId="264"/>
        </pc:sldMkLst>
        <pc:picChg chg="mod">
          <ac:chgData name="Erik Monchen" userId="9f657968bed4c441" providerId="LiveId" clId="{D01E70AE-094F-4A5C-8FA4-582FF57651D9}" dt="2019-09-29T07:18:21.305" v="25" actId="1076"/>
          <ac:picMkLst>
            <pc:docMk/>
            <pc:sldMk cId="3765531504" sldId="264"/>
            <ac:picMk id="2" creationId="{00000000-0000-0000-0000-000000000000}"/>
          </ac:picMkLst>
        </pc:picChg>
        <pc:picChg chg="del">
          <ac:chgData name="Erik Monchen" userId="9f657968bed4c441" providerId="LiveId" clId="{D01E70AE-094F-4A5C-8FA4-582FF57651D9}" dt="2019-09-28T08:03:12.825" v="3" actId="478"/>
          <ac:picMkLst>
            <pc:docMk/>
            <pc:sldMk cId="3765531504" sldId="264"/>
            <ac:picMk id="5" creationId="{00000000-0000-0000-0000-000000000000}"/>
          </ac:picMkLst>
        </pc:picChg>
        <pc:picChg chg="del">
          <ac:chgData name="Erik Monchen" userId="9f657968bed4c441" providerId="LiveId" clId="{D01E70AE-094F-4A5C-8FA4-582FF57651D9}" dt="2019-09-28T08:03:12.097" v="2" actId="478"/>
          <ac:picMkLst>
            <pc:docMk/>
            <pc:sldMk cId="3765531504" sldId="264"/>
            <ac:picMk id="7" creationId="{4284DFE6-1CC8-48E1-A520-9F6A9D917C42}"/>
          </ac:picMkLst>
        </pc:picChg>
        <pc:picChg chg="mod">
          <ac:chgData name="Erik Monchen" userId="9f657968bed4c441" providerId="LiveId" clId="{D01E70AE-094F-4A5C-8FA4-582FF57651D9}" dt="2019-09-29T07:18:47.324" v="30" actId="1076"/>
          <ac:picMkLst>
            <pc:docMk/>
            <pc:sldMk cId="3765531504" sldId="264"/>
            <ac:picMk id="8" creationId="{00000000-0000-0000-0000-000000000000}"/>
          </ac:picMkLst>
        </pc:picChg>
        <pc:picChg chg="mod">
          <ac:chgData name="Erik Monchen" userId="9f657968bed4c441" providerId="LiveId" clId="{D01E70AE-094F-4A5C-8FA4-582FF57651D9}" dt="2019-09-29T07:18:23.847" v="26" actId="1076"/>
          <ac:picMkLst>
            <pc:docMk/>
            <pc:sldMk cId="3765531504" sldId="264"/>
            <ac:picMk id="9" creationId="{26699824-C287-4FD2-A407-092728B50D8B}"/>
          </ac:picMkLst>
        </pc:picChg>
        <pc:picChg chg="mod">
          <ac:chgData name="Erik Monchen" userId="9f657968bed4c441" providerId="LiveId" clId="{D01E70AE-094F-4A5C-8FA4-582FF57651D9}" dt="2019-09-29T07:18:40.513" v="27" actId="1076"/>
          <ac:picMkLst>
            <pc:docMk/>
            <pc:sldMk cId="3765531504" sldId="264"/>
            <ac:picMk id="12" creationId="{E6F443F3-03C2-44C7-A7A4-5AAE82FBD848}"/>
          </ac:picMkLst>
        </pc:picChg>
        <pc:picChg chg="mod">
          <ac:chgData name="Erik Monchen" userId="9f657968bed4c441" providerId="LiveId" clId="{D01E70AE-094F-4A5C-8FA4-582FF57651D9}" dt="2019-09-29T07:17:16.619" v="5" actId="1076"/>
          <ac:picMkLst>
            <pc:docMk/>
            <pc:sldMk cId="3765531504" sldId="264"/>
            <ac:picMk id="14" creationId="{26060739-7386-4C99-932C-7AEC72D6BD7C}"/>
          </ac:picMkLst>
        </pc:picChg>
        <pc:picChg chg="mod">
          <ac:chgData name="Erik Monchen" userId="9f657968bed4c441" providerId="LiveId" clId="{D01E70AE-094F-4A5C-8FA4-582FF57651D9}" dt="2019-09-29T07:18:43.699" v="29" actId="1076"/>
          <ac:picMkLst>
            <pc:docMk/>
            <pc:sldMk cId="3765531504" sldId="264"/>
            <ac:picMk id="15" creationId="{CCAF385D-A375-4AAF-B665-72DB2C76A15E}"/>
          </ac:picMkLst>
        </pc:picChg>
        <pc:picChg chg="del mod">
          <ac:chgData name="Erik Monchen" userId="9f657968bed4c441" providerId="LiveId" clId="{D01E70AE-094F-4A5C-8FA4-582FF57651D9}" dt="2019-09-29T07:20:27.004" v="48" actId="478"/>
          <ac:picMkLst>
            <pc:docMk/>
            <pc:sldMk cId="3765531504" sldId="264"/>
            <ac:picMk id="17" creationId="{EB4C93FF-623D-4E01-AC6E-6DD574C3327E}"/>
          </ac:picMkLst>
        </pc:picChg>
        <pc:picChg chg="add mod">
          <ac:chgData name="Erik Monchen" userId="9f657968bed4c441" providerId="LiveId" clId="{D01E70AE-094F-4A5C-8FA4-582FF57651D9}" dt="2019-09-29T07:18:19.214" v="24" actId="1076"/>
          <ac:picMkLst>
            <pc:docMk/>
            <pc:sldMk cId="3765531504" sldId="264"/>
            <ac:picMk id="18" creationId="{930D5107-7DB6-4A43-BC58-CE16CFD26D0E}"/>
          </ac:picMkLst>
        </pc:picChg>
        <pc:picChg chg="del">
          <ac:chgData name="Erik Monchen" userId="9f657968bed4c441" providerId="LiveId" clId="{D01E70AE-094F-4A5C-8FA4-582FF57651D9}" dt="2019-09-28T07:58:09.926" v="1" actId="478"/>
          <ac:picMkLst>
            <pc:docMk/>
            <pc:sldMk cId="3765531504" sldId="264"/>
            <ac:picMk id="20" creationId="{00000000-0000-0000-0000-000000000000}"/>
          </ac:picMkLst>
        </pc:picChg>
        <pc:picChg chg="mod">
          <ac:chgData name="Erik Monchen" userId="9f657968bed4c441" providerId="LiveId" clId="{D01E70AE-094F-4A5C-8FA4-582FF57651D9}" dt="2019-09-29T07:18:42.152" v="28" actId="1076"/>
          <ac:picMkLst>
            <pc:docMk/>
            <pc:sldMk cId="3765531504" sldId="264"/>
            <ac:picMk id="21" creationId="{E337B721-5938-436C-BC26-81C1A399A53C}"/>
          </ac:picMkLst>
        </pc:picChg>
        <pc:picChg chg="add mod">
          <ac:chgData name="Erik Monchen" userId="9f657968bed4c441" providerId="LiveId" clId="{D01E70AE-094F-4A5C-8FA4-582FF57651D9}" dt="2019-09-29T07:18:17.293" v="23" actId="1076"/>
          <ac:picMkLst>
            <pc:docMk/>
            <pc:sldMk cId="3765531504" sldId="264"/>
            <ac:picMk id="23" creationId="{704A4B0B-0FAF-4187-A68B-307F95E80144}"/>
          </ac:picMkLst>
        </pc:picChg>
        <pc:picChg chg="add mod">
          <ac:chgData name="Erik Monchen" userId="9f657968bed4c441" providerId="LiveId" clId="{D01E70AE-094F-4A5C-8FA4-582FF57651D9}" dt="2019-09-29T07:19:09.768" v="36" actId="962"/>
          <ac:picMkLst>
            <pc:docMk/>
            <pc:sldMk cId="3765531504" sldId="264"/>
            <ac:picMk id="25" creationId="{BAF83912-DF3B-4D1F-A69F-53ADC9D0131F}"/>
          </ac:picMkLst>
        </pc:picChg>
        <pc:picChg chg="add">
          <ac:chgData name="Erik Monchen" userId="9f657968bed4c441" providerId="LiveId" clId="{D01E70AE-094F-4A5C-8FA4-582FF57651D9}" dt="2019-09-29T07:20:27.310" v="49"/>
          <ac:picMkLst>
            <pc:docMk/>
            <pc:sldMk cId="3765531504" sldId="264"/>
            <ac:picMk id="36" creationId="{103A751C-8A4E-4508-B1CF-76233CB8402C}"/>
          </ac:picMkLst>
        </pc:picChg>
      </pc:sldChg>
      <pc:sldChg chg="modSp">
        <pc:chgData name="Erik Monchen" userId="9f657968bed4c441" providerId="LiveId" clId="{D01E70AE-094F-4A5C-8FA4-582FF57651D9}" dt="2019-09-14T08:03:30.188" v="0" actId="6549"/>
        <pc:sldMkLst>
          <pc:docMk/>
          <pc:sldMk cId="1873495842" sldId="271"/>
        </pc:sldMkLst>
        <pc:spChg chg="mod">
          <ac:chgData name="Erik Monchen" userId="9f657968bed4c441" providerId="LiveId" clId="{D01E70AE-094F-4A5C-8FA4-582FF57651D9}" dt="2019-09-14T08:03:30.188" v="0" actId="6549"/>
          <ac:spMkLst>
            <pc:docMk/>
            <pc:sldMk cId="1873495842" sldId="271"/>
            <ac:spMk id="8" creationId="{A9BE8C0D-D83A-4CB1-A2B2-388C09ED8E63}"/>
          </ac:spMkLst>
        </pc:spChg>
      </pc:sldChg>
      <pc:sldChg chg="addSp delSp modSp">
        <pc:chgData name="Erik Monchen" userId="9f657968bed4c441" providerId="LiveId" clId="{D01E70AE-094F-4A5C-8FA4-582FF57651D9}" dt="2019-09-29T07:20:19.987" v="47" actId="14100"/>
        <pc:sldMkLst>
          <pc:docMk/>
          <pc:sldMk cId="272990726" sldId="272"/>
        </pc:sldMkLst>
        <pc:picChg chg="add mod">
          <ac:chgData name="Erik Monchen" userId="9f657968bed4c441" providerId="LiveId" clId="{D01E70AE-094F-4A5C-8FA4-582FF57651D9}" dt="2019-09-29T07:20:19.987" v="47" actId="14100"/>
          <ac:picMkLst>
            <pc:docMk/>
            <pc:sldMk cId="272990726" sldId="272"/>
            <ac:picMk id="5" creationId="{AE13B580-BB7B-47F9-BD4D-393F56F59F0A}"/>
          </ac:picMkLst>
        </pc:picChg>
        <pc:picChg chg="del mod">
          <ac:chgData name="Erik Monchen" userId="9f657968bed4c441" providerId="LiveId" clId="{D01E70AE-094F-4A5C-8FA4-582FF57651D9}" dt="2019-09-29T07:20:08.423" v="43" actId="478"/>
          <ac:picMkLst>
            <pc:docMk/>
            <pc:sldMk cId="272990726" sldId="272"/>
            <ac:picMk id="17" creationId="{EB4C93FF-623D-4E01-AC6E-6DD574C3327E}"/>
          </ac:picMkLst>
        </pc:picChg>
      </pc:sldChg>
      <pc:sldChg chg="del">
        <pc:chgData name="Erik Monchen" userId="9f657968bed4c441" providerId="LiveId" clId="{D01E70AE-094F-4A5C-8FA4-582FF57651D9}" dt="2019-09-29T07:19:26.869" v="37" actId="47"/>
        <pc:sldMkLst>
          <pc:docMk/>
          <pc:sldMk cId="1545982811" sldId="272"/>
        </pc:sldMkLst>
      </pc:sldChg>
    </pc:docChg>
  </pc:docChgLst>
  <pc:docChgLst>
    <pc:chgData name="Tillmann Eitelberg" userId="daea1468c38ecb3c" providerId="LiveId" clId="{82D4B7A6-8DDF-4063-B79D-22AF4770ED02}"/>
    <pc:docChg chg="undo custSel addSld delSld modSld sldOrd delMainMaster modMainMaster">
      <pc:chgData name="Tillmann Eitelberg" userId="daea1468c38ecb3c" providerId="LiveId" clId="{82D4B7A6-8DDF-4063-B79D-22AF4770ED02}" dt="2018-05-14T21:15:59.614" v="868" actId="1076"/>
      <pc:docMkLst>
        <pc:docMk/>
      </pc:docMkLst>
      <pc:sldChg chg="del">
        <pc:chgData name="Tillmann Eitelberg" userId="daea1468c38ecb3c" providerId="LiveId" clId="{82D4B7A6-8DDF-4063-B79D-22AF4770ED02}" dt="2018-05-14T21:07:38.529" v="545" actId="2696"/>
        <pc:sldMkLst>
          <pc:docMk/>
          <pc:sldMk cId="958443292" sldId="261"/>
        </pc:sldMkLst>
      </pc:sldChg>
      <pc:sldChg chg="addSp delSp modSp add">
        <pc:chgData name="Tillmann Eitelberg" userId="daea1468c38ecb3c" providerId="LiveId" clId="{82D4B7A6-8DDF-4063-B79D-22AF4770ED02}" dt="2018-05-14T20:55:15.565" v="155" actId="478"/>
        <pc:sldMkLst>
          <pc:docMk/>
          <pc:sldMk cId="3765531504" sldId="264"/>
        </pc:sldMkLst>
        <pc:spChg chg="del">
          <ac:chgData name="Tillmann Eitelberg" userId="daea1468c38ecb3c" providerId="LiveId" clId="{82D4B7A6-8DDF-4063-B79D-22AF4770ED02}" dt="2018-05-14T11:59:29.518" v="14" actId="478"/>
          <ac:spMkLst>
            <pc:docMk/>
            <pc:sldMk cId="3765531504" sldId="264"/>
            <ac:spMk id="2" creationId="{AF07E9AC-9F2F-4638-A906-B7BF7F7579EE}"/>
          </ac:spMkLst>
        </pc:spChg>
        <pc:spChg chg="add mod">
          <ac:chgData name="Tillmann Eitelberg" userId="daea1468c38ecb3c" providerId="LiveId" clId="{82D4B7A6-8DDF-4063-B79D-22AF4770ED02}" dt="2018-05-14T11:59:32.624" v="22" actId="20577"/>
          <ac:spMkLst>
            <pc:docMk/>
            <pc:sldMk cId="3765531504" sldId="264"/>
            <ac:spMk id="3" creationId="{15172256-C4E0-457E-9C57-FFC5A454168E}"/>
          </ac:spMkLst>
        </pc:spChg>
        <pc:spChg chg="add del mod">
          <ac:chgData name="Tillmann Eitelberg" userId="daea1468c38ecb3c" providerId="LiveId" clId="{82D4B7A6-8DDF-4063-B79D-22AF4770ED02}" dt="2018-05-14T20:55:11.724" v="153" actId="478"/>
          <ac:spMkLst>
            <pc:docMk/>
            <pc:sldMk cId="3765531504" sldId="264"/>
            <ac:spMk id="4" creationId="{FA4FCC8B-1152-47CD-8FDC-64F45A119A04}"/>
          </ac:spMkLst>
        </pc:spChg>
        <pc:spChg chg="add del mod">
          <ac:chgData name="Tillmann Eitelberg" userId="daea1468c38ecb3c" providerId="LiveId" clId="{82D4B7A6-8DDF-4063-B79D-22AF4770ED02}" dt="2018-05-14T20:55:15.565" v="155" actId="478"/>
          <ac:spMkLst>
            <pc:docMk/>
            <pc:sldMk cId="3765531504" sldId="264"/>
            <ac:spMk id="12" creationId="{9FAC186E-E5E6-4BC8-8742-02E00B1B131C}"/>
          </ac:spMkLst>
        </pc:spChg>
        <pc:spChg chg="add">
          <ac:chgData name="Tillmann Eitelberg" userId="daea1468c38ecb3c" providerId="LiveId" clId="{82D4B7A6-8DDF-4063-B79D-22AF4770ED02}" dt="2018-05-14T20:55:12.504" v="154" actId="478"/>
          <ac:spMkLst>
            <pc:docMk/>
            <pc:sldMk cId="3765531504" sldId="264"/>
            <ac:spMk id="13" creationId="{3AEB6799-B82B-4009-9E1A-B15085D55A1B}"/>
          </ac:spMkLst>
        </pc:spChg>
        <pc:picChg chg="add mod modCrop">
          <ac:chgData name="Tillmann Eitelberg" userId="daea1468c38ecb3c" providerId="LiveId" clId="{82D4B7A6-8DDF-4063-B79D-22AF4770ED02}" dt="2018-05-14T12:13:16.867" v="52" actId="14100"/>
          <ac:picMkLst>
            <pc:docMk/>
            <pc:sldMk cId="3765531504" sldId="264"/>
            <ac:picMk id="6" creationId="{8DEEFB33-DEFF-4A07-BF80-AFF5C22AC1E5}"/>
          </ac:picMkLst>
        </pc:picChg>
        <pc:picChg chg="add mod">
          <ac:chgData name="Tillmann Eitelberg" userId="daea1468c38ecb3c" providerId="LiveId" clId="{82D4B7A6-8DDF-4063-B79D-22AF4770ED02}" dt="2018-05-14T12:13:53.466" v="61" actId="1076"/>
          <ac:picMkLst>
            <pc:docMk/>
            <pc:sldMk cId="3765531504" sldId="264"/>
            <ac:picMk id="8" creationId="{273EF665-7A38-4C4A-8E0A-8A06165137AD}"/>
          </ac:picMkLst>
        </pc:picChg>
        <pc:picChg chg="add mod">
          <ac:chgData name="Tillmann Eitelberg" userId="daea1468c38ecb3c" providerId="LiveId" clId="{82D4B7A6-8DDF-4063-B79D-22AF4770ED02}" dt="2018-05-14T12:13:47.343" v="60" actId="1076"/>
          <ac:picMkLst>
            <pc:docMk/>
            <pc:sldMk cId="3765531504" sldId="264"/>
            <ac:picMk id="10" creationId="{9127D4E4-F75D-439C-8E05-E1D917A42555}"/>
          </ac:picMkLst>
        </pc:picChg>
      </pc:sldChg>
      <pc:sldChg chg="addSp delSp modSp add ord">
        <pc:chgData name="Tillmann Eitelberg" userId="daea1468c38ecb3c" providerId="LiveId" clId="{82D4B7A6-8DDF-4063-B79D-22AF4770ED02}" dt="2018-05-14T21:05:59.188" v="533" actId="1076"/>
        <pc:sldMkLst>
          <pc:docMk/>
          <pc:sldMk cId="167676243" sldId="265"/>
        </pc:sldMkLst>
        <pc:spChg chg="del">
          <ac:chgData name="Tillmann Eitelberg" userId="daea1468c38ecb3c" providerId="LiveId" clId="{82D4B7A6-8DDF-4063-B79D-22AF4770ED02}" dt="2018-05-14T12:01:33.334" v="38" actId="1076"/>
          <ac:spMkLst>
            <pc:docMk/>
            <pc:sldMk cId="167676243" sldId="265"/>
            <ac:spMk id="2" creationId="{803A6498-196C-4A44-B753-9667194B7D7E}"/>
          </ac:spMkLst>
        </pc:spChg>
        <pc:spChg chg="del">
          <ac:chgData name="Tillmann Eitelberg" userId="daea1468c38ecb3c" providerId="LiveId" clId="{82D4B7A6-8DDF-4063-B79D-22AF4770ED02}" dt="2018-05-14T12:01:33.334" v="38" actId="1076"/>
          <ac:spMkLst>
            <pc:docMk/>
            <pc:sldMk cId="167676243" sldId="265"/>
            <ac:spMk id="3" creationId="{E6E1434A-2569-4086-A837-BF7FBD521ADA}"/>
          </ac:spMkLst>
        </pc:spChg>
        <pc:spChg chg="del">
          <ac:chgData name="Tillmann Eitelberg" userId="daea1468c38ecb3c" providerId="LiveId" clId="{82D4B7A6-8DDF-4063-B79D-22AF4770ED02}" dt="2018-05-14T12:01:33.334" v="38" actId="1076"/>
          <ac:spMkLst>
            <pc:docMk/>
            <pc:sldMk cId="167676243" sldId="265"/>
            <ac:spMk id="4" creationId="{A47687F9-D15E-4430-8F05-F1E3DC12F475}"/>
          </ac:spMkLst>
        </pc:spChg>
        <pc:spChg chg="add mod">
          <ac:chgData name="Tillmann Eitelberg" userId="daea1468c38ecb3c" providerId="LiveId" clId="{82D4B7A6-8DDF-4063-B79D-22AF4770ED02}" dt="2018-05-14T20:58:10.179" v="463" actId="20577"/>
          <ac:spMkLst>
            <pc:docMk/>
            <pc:sldMk cId="167676243" sldId="265"/>
            <ac:spMk id="5" creationId="{763A1408-44E1-4473-A525-CE47E1E89076}"/>
          </ac:spMkLst>
        </pc:spChg>
        <pc:spChg chg="add mod">
          <ac:chgData name="Tillmann Eitelberg" userId="daea1468c38ecb3c" providerId="LiveId" clId="{82D4B7A6-8DDF-4063-B79D-22AF4770ED02}" dt="2018-05-14T21:05:45.905" v="531" actId="122"/>
          <ac:spMkLst>
            <pc:docMk/>
            <pc:sldMk cId="167676243" sldId="265"/>
            <ac:spMk id="6" creationId="{2B398AD1-3E8A-462C-8FCE-EDA2BE71EB05}"/>
          </ac:spMkLst>
        </pc:spChg>
        <pc:picChg chg="add mod">
          <ac:chgData name="Tillmann Eitelberg" userId="daea1468c38ecb3c" providerId="LiveId" clId="{82D4B7A6-8DDF-4063-B79D-22AF4770ED02}" dt="2018-05-14T21:05:59.188" v="533" actId="1076"/>
          <ac:picMkLst>
            <pc:docMk/>
            <pc:sldMk cId="167676243" sldId="265"/>
            <ac:picMk id="7" creationId="{83519C56-CC75-4B0B-99CC-4FA95F82450E}"/>
          </ac:picMkLst>
        </pc:picChg>
      </pc:sldChg>
      <pc:sldChg chg="addSp delSp modSp add">
        <pc:chgData name="Tillmann Eitelberg" userId="daea1468c38ecb3c" providerId="LiveId" clId="{82D4B7A6-8DDF-4063-B79D-22AF4770ED02}" dt="2018-05-14T20:57:33.847" v="440" actId="478"/>
        <pc:sldMkLst>
          <pc:docMk/>
          <pc:sldMk cId="2507235096" sldId="266"/>
        </pc:sldMkLst>
        <pc:spChg chg="mod">
          <ac:chgData name="Tillmann Eitelberg" userId="daea1468c38ecb3c" providerId="LiveId" clId="{82D4B7A6-8DDF-4063-B79D-22AF4770ED02}" dt="2018-05-14T20:56:33.975" v="334" actId="1036"/>
          <ac:spMkLst>
            <pc:docMk/>
            <pc:sldMk cId="2507235096" sldId="266"/>
            <ac:spMk id="4" creationId="{FA4FCC8B-1152-47CD-8FDC-64F45A119A04}"/>
          </ac:spMkLst>
        </pc:spChg>
        <pc:spChg chg="add del mod">
          <ac:chgData name="Tillmann Eitelberg" userId="daea1468c38ecb3c" providerId="LiveId" clId="{82D4B7A6-8DDF-4063-B79D-22AF4770ED02}" dt="2018-05-14T20:57:33.847" v="440" actId="478"/>
          <ac:spMkLst>
            <pc:docMk/>
            <pc:sldMk cId="2507235096" sldId="266"/>
            <ac:spMk id="32" creationId="{5B7FC1BF-847A-46A5-AFD6-EA7D2355E554}"/>
          </ac:spMkLst>
        </pc:spChg>
        <pc:picChg chg="add mod">
          <ac:chgData name="Tillmann Eitelberg" userId="daea1468c38ecb3c" providerId="LiveId" clId="{82D4B7A6-8DDF-4063-B79D-22AF4770ED02}" dt="2018-05-14T20:57:25.076" v="437" actId="1036"/>
          <ac:picMkLst>
            <pc:docMk/>
            <pc:sldMk cId="2507235096" sldId="266"/>
            <ac:picMk id="5" creationId="{E92F1942-081D-4C13-8F60-05E8AAF54064}"/>
          </ac:picMkLst>
        </pc:picChg>
        <pc:picChg chg="del">
          <ac:chgData name="Tillmann Eitelberg" userId="daea1468c38ecb3c" providerId="LiveId" clId="{82D4B7A6-8DDF-4063-B79D-22AF4770ED02}" dt="2018-05-14T12:14:06.660" v="63" actId="478"/>
          <ac:picMkLst>
            <pc:docMk/>
            <pc:sldMk cId="2507235096" sldId="266"/>
            <ac:picMk id="6" creationId="{8DEEFB33-DEFF-4A07-BF80-AFF5C22AC1E5}"/>
          </ac:picMkLst>
        </pc:picChg>
        <pc:picChg chg="del">
          <ac:chgData name="Tillmann Eitelberg" userId="daea1468c38ecb3c" providerId="LiveId" clId="{82D4B7A6-8DDF-4063-B79D-22AF4770ED02}" dt="2018-05-14T12:14:06.660" v="63" actId="478"/>
          <ac:picMkLst>
            <pc:docMk/>
            <pc:sldMk cId="2507235096" sldId="266"/>
            <ac:picMk id="8" creationId="{273EF665-7A38-4C4A-8E0A-8A06165137AD}"/>
          </ac:picMkLst>
        </pc:picChg>
        <pc:picChg chg="add mod">
          <ac:chgData name="Tillmann Eitelberg" userId="daea1468c38ecb3c" providerId="LiveId" clId="{82D4B7A6-8DDF-4063-B79D-22AF4770ED02}" dt="2018-05-14T20:57:25.076" v="437" actId="1036"/>
          <ac:picMkLst>
            <pc:docMk/>
            <pc:sldMk cId="2507235096" sldId="266"/>
            <ac:picMk id="9" creationId="{2FEBE02E-AE91-450D-96C3-864899A8C3C1}"/>
          </ac:picMkLst>
        </pc:picChg>
        <pc:picChg chg="del">
          <ac:chgData name="Tillmann Eitelberg" userId="daea1468c38ecb3c" providerId="LiveId" clId="{82D4B7A6-8DDF-4063-B79D-22AF4770ED02}" dt="2018-05-14T12:14:06.660" v="63" actId="478"/>
          <ac:picMkLst>
            <pc:docMk/>
            <pc:sldMk cId="2507235096" sldId="266"/>
            <ac:picMk id="10" creationId="{9127D4E4-F75D-439C-8E05-E1D917A42555}"/>
          </ac:picMkLst>
        </pc:picChg>
        <pc:picChg chg="add mod">
          <ac:chgData name="Tillmann Eitelberg" userId="daea1468c38ecb3c" providerId="LiveId" clId="{82D4B7A6-8DDF-4063-B79D-22AF4770ED02}" dt="2018-05-14T20:57:25.076" v="437" actId="1036"/>
          <ac:picMkLst>
            <pc:docMk/>
            <pc:sldMk cId="2507235096" sldId="266"/>
            <ac:picMk id="12" creationId="{E59C9DA8-FA82-4C51-B128-4D30F8F8B5A8}"/>
          </ac:picMkLst>
        </pc:picChg>
        <pc:picChg chg="add mod">
          <ac:chgData name="Tillmann Eitelberg" userId="daea1468c38ecb3c" providerId="LiveId" clId="{82D4B7A6-8DDF-4063-B79D-22AF4770ED02}" dt="2018-05-14T20:57:25.076" v="437" actId="1036"/>
          <ac:picMkLst>
            <pc:docMk/>
            <pc:sldMk cId="2507235096" sldId="266"/>
            <ac:picMk id="14" creationId="{EF7D6EA3-90E3-4634-9D6F-ADF33AB273BD}"/>
          </ac:picMkLst>
        </pc:picChg>
        <pc:picChg chg="add mod">
          <ac:chgData name="Tillmann Eitelberg" userId="daea1468c38ecb3c" providerId="LiveId" clId="{82D4B7A6-8DDF-4063-B79D-22AF4770ED02}" dt="2018-05-14T20:56:54.145" v="405" actId="1036"/>
          <ac:picMkLst>
            <pc:docMk/>
            <pc:sldMk cId="2507235096" sldId="266"/>
            <ac:picMk id="16" creationId="{BD6ECD60-D9AF-4720-BE1F-634A65E582EA}"/>
          </ac:picMkLst>
        </pc:picChg>
        <pc:picChg chg="add mod">
          <ac:chgData name="Tillmann Eitelberg" userId="daea1468c38ecb3c" providerId="LiveId" clId="{82D4B7A6-8DDF-4063-B79D-22AF4770ED02}" dt="2018-05-14T20:56:54.145" v="405" actId="1036"/>
          <ac:picMkLst>
            <pc:docMk/>
            <pc:sldMk cId="2507235096" sldId="266"/>
            <ac:picMk id="18" creationId="{A9034398-D38E-454F-B57A-4E320BE703AB}"/>
          </ac:picMkLst>
        </pc:picChg>
        <pc:picChg chg="add mod">
          <ac:chgData name="Tillmann Eitelberg" userId="daea1468c38ecb3c" providerId="LiveId" clId="{82D4B7A6-8DDF-4063-B79D-22AF4770ED02}" dt="2018-05-14T20:56:54.145" v="405" actId="1036"/>
          <ac:picMkLst>
            <pc:docMk/>
            <pc:sldMk cId="2507235096" sldId="266"/>
            <ac:picMk id="20" creationId="{CC0DAF82-61DA-4EAA-9A70-71F082C4CC6F}"/>
          </ac:picMkLst>
        </pc:picChg>
        <pc:picChg chg="add mod">
          <ac:chgData name="Tillmann Eitelberg" userId="daea1468c38ecb3c" providerId="LiveId" clId="{82D4B7A6-8DDF-4063-B79D-22AF4770ED02}" dt="2018-05-14T20:56:54.145" v="405" actId="1036"/>
          <ac:picMkLst>
            <pc:docMk/>
            <pc:sldMk cId="2507235096" sldId="266"/>
            <ac:picMk id="22" creationId="{16BAA3D2-5058-4679-83E8-B5F8B4D50C0F}"/>
          </ac:picMkLst>
        </pc:picChg>
        <pc:picChg chg="add mod">
          <ac:chgData name="Tillmann Eitelberg" userId="daea1468c38ecb3c" providerId="LiveId" clId="{82D4B7A6-8DDF-4063-B79D-22AF4770ED02}" dt="2018-05-14T20:56:54.145" v="405" actId="1036"/>
          <ac:picMkLst>
            <pc:docMk/>
            <pc:sldMk cId="2507235096" sldId="266"/>
            <ac:picMk id="24" creationId="{0306438C-4A99-4908-BA35-4317928B7D12}"/>
          </ac:picMkLst>
        </pc:picChg>
        <pc:picChg chg="add mod">
          <ac:chgData name="Tillmann Eitelberg" userId="daea1468c38ecb3c" providerId="LiveId" clId="{82D4B7A6-8DDF-4063-B79D-22AF4770ED02}" dt="2018-05-14T20:56:38.801" v="353" actId="1036"/>
          <ac:picMkLst>
            <pc:docMk/>
            <pc:sldMk cId="2507235096" sldId="266"/>
            <ac:picMk id="26" creationId="{B06BECA8-69DA-464A-88CC-F11768314C6C}"/>
          </ac:picMkLst>
        </pc:picChg>
        <pc:cxnChg chg="add del mod">
          <ac:chgData name="Tillmann Eitelberg" userId="daea1468c38ecb3c" providerId="LiveId" clId="{82D4B7A6-8DDF-4063-B79D-22AF4770ED02}" dt="2018-05-14T20:57:28.148" v="438" actId="478"/>
          <ac:cxnSpMkLst>
            <pc:docMk/>
            <pc:sldMk cId="2507235096" sldId="266"/>
            <ac:cxnSpMk id="28" creationId="{2AAC3402-48CB-4D5A-9205-584E7BCFE4C1}"/>
          </ac:cxnSpMkLst>
        </pc:cxnChg>
        <pc:cxnChg chg="add del mod">
          <ac:chgData name="Tillmann Eitelberg" userId="daea1468c38ecb3c" providerId="LiveId" clId="{82D4B7A6-8DDF-4063-B79D-22AF4770ED02}" dt="2018-05-14T20:55:48.620" v="222" actId="478"/>
          <ac:cxnSpMkLst>
            <pc:docMk/>
            <pc:sldMk cId="2507235096" sldId="266"/>
            <ac:cxnSpMk id="29" creationId="{57B5C370-D3A8-446A-A803-9BCD656EC659}"/>
          </ac:cxnSpMkLst>
        </pc:cxnChg>
        <pc:cxnChg chg="add del mod">
          <ac:chgData name="Tillmann Eitelberg" userId="daea1468c38ecb3c" providerId="LiveId" clId="{82D4B7A6-8DDF-4063-B79D-22AF4770ED02}" dt="2018-05-14T20:57:30.212" v="439" actId="478"/>
          <ac:cxnSpMkLst>
            <pc:docMk/>
            <pc:sldMk cId="2507235096" sldId="266"/>
            <ac:cxnSpMk id="31" creationId="{A3857B6D-2101-428D-8AB8-7EC9B69EBC79}"/>
          </ac:cxnSpMkLst>
        </pc:cxnChg>
      </pc:sldChg>
      <pc:sldChg chg="add">
        <pc:chgData name="Tillmann Eitelberg" userId="daea1468c38ecb3c" providerId="LiveId" clId="{82D4B7A6-8DDF-4063-B79D-22AF4770ED02}" dt="2018-05-14T20:57:51.100" v="441" actId="1076"/>
        <pc:sldMkLst>
          <pc:docMk/>
          <pc:sldMk cId="3220318547" sldId="267"/>
        </pc:sldMkLst>
      </pc:sldChg>
      <pc:sldChg chg="add">
        <pc:chgData name="Tillmann Eitelberg" userId="daea1468c38ecb3c" providerId="LiveId" clId="{82D4B7A6-8DDF-4063-B79D-22AF4770ED02}" dt="2018-05-14T20:57:51.100" v="441" actId="1076"/>
        <pc:sldMkLst>
          <pc:docMk/>
          <pc:sldMk cId="700171457" sldId="268"/>
        </pc:sldMkLst>
      </pc:sldChg>
      <pc:sldChg chg="addSp delSp modSp add">
        <pc:chgData name="Tillmann Eitelberg" userId="daea1468c38ecb3c" providerId="LiveId" clId="{82D4B7A6-8DDF-4063-B79D-22AF4770ED02}" dt="2018-05-14T21:07:23.586" v="544" actId="1076"/>
        <pc:sldMkLst>
          <pc:docMk/>
          <pc:sldMk cId="950885679" sldId="269"/>
        </pc:sldMkLst>
        <pc:spChg chg="del">
          <ac:chgData name="Tillmann Eitelberg" userId="daea1468c38ecb3c" providerId="LiveId" clId="{82D4B7A6-8DDF-4063-B79D-22AF4770ED02}" dt="2018-05-14T21:02:12.023" v="475" actId="478"/>
          <ac:spMkLst>
            <pc:docMk/>
            <pc:sldMk cId="950885679" sldId="269"/>
            <ac:spMk id="10" creationId="{5AEFF34A-718A-43AF-9769-31E1D6A4C64D}"/>
          </ac:spMkLst>
        </pc:spChg>
        <pc:spChg chg="mod">
          <ac:chgData name="Tillmann Eitelberg" userId="daea1468c38ecb3c" providerId="LiveId" clId="{82D4B7A6-8DDF-4063-B79D-22AF4770ED02}" dt="2018-05-14T21:04:24.804" v="508" actId="1076"/>
          <ac:spMkLst>
            <pc:docMk/>
            <pc:sldMk cId="950885679" sldId="269"/>
            <ac:spMk id="11" creationId="{E185A06D-5883-41E0-8265-41AE1F36918B}"/>
          </ac:spMkLst>
        </pc:spChg>
        <pc:spChg chg="add mod">
          <ac:chgData name="Tillmann Eitelberg" userId="daea1468c38ecb3c" providerId="LiveId" clId="{82D4B7A6-8DDF-4063-B79D-22AF4770ED02}" dt="2018-05-14T21:07:12.118" v="542" actId="1076"/>
          <ac:spMkLst>
            <pc:docMk/>
            <pc:sldMk cId="950885679" sldId="269"/>
            <ac:spMk id="13" creationId="{6F55DBC6-F536-4734-9593-84E592B2F632}"/>
          </ac:spMkLst>
        </pc:spChg>
        <pc:spChg chg="add mod">
          <ac:chgData name="Tillmann Eitelberg" userId="daea1468c38ecb3c" providerId="LiveId" clId="{82D4B7A6-8DDF-4063-B79D-22AF4770ED02}" dt="2018-05-14T21:07:19.091" v="543" actId="1076"/>
          <ac:spMkLst>
            <pc:docMk/>
            <pc:sldMk cId="950885679" sldId="269"/>
            <ac:spMk id="16" creationId="{19B3ED62-8839-4D00-A594-FF0ADCA7F719}"/>
          </ac:spMkLst>
        </pc:spChg>
        <pc:grpChg chg="del">
          <ac:chgData name="Tillmann Eitelberg" userId="daea1468c38ecb3c" providerId="LiveId" clId="{82D4B7A6-8DDF-4063-B79D-22AF4770ED02}" dt="2018-05-14T21:02:14.251" v="476" actId="478"/>
          <ac:grpSpMkLst>
            <pc:docMk/>
            <pc:sldMk cId="950885679" sldId="269"/>
            <ac:grpSpMk id="15" creationId="{F65A7801-1DB8-42D7-B1FC-A7470D5D7460}"/>
          </ac:grpSpMkLst>
        </pc:grpChg>
        <pc:picChg chg="add mod modCrop">
          <ac:chgData name="Tillmann Eitelberg" userId="daea1468c38ecb3c" providerId="LiveId" clId="{82D4B7A6-8DDF-4063-B79D-22AF4770ED02}" dt="2018-05-14T21:07:23.586" v="544" actId="1076"/>
          <ac:picMkLst>
            <pc:docMk/>
            <pc:sldMk cId="950885679" sldId="269"/>
            <ac:picMk id="3" creationId="{3E034CD2-7C44-4BB4-A8D2-C9CE05C43E1D}"/>
          </ac:picMkLst>
        </pc:picChg>
        <pc:picChg chg="mod">
          <ac:chgData name="Tillmann Eitelberg" userId="daea1468c38ecb3c" providerId="LiveId" clId="{82D4B7A6-8DDF-4063-B79D-22AF4770ED02}" dt="2018-05-14T21:02:37.790" v="492" actId="14100"/>
          <ac:picMkLst>
            <pc:docMk/>
            <pc:sldMk cId="950885679" sldId="269"/>
            <ac:picMk id="4" creationId="{7BC6236B-45C7-4B3F-B630-55E1E58C1047}"/>
          </ac:picMkLst>
        </pc:picChg>
        <pc:picChg chg="del">
          <ac:chgData name="Tillmann Eitelberg" userId="daea1468c38ecb3c" providerId="LiveId" clId="{82D4B7A6-8DDF-4063-B79D-22AF4770ED02}" dt="2018-05-14T21:02:08.882" v="474" actId="478"/>
          <ac:picMkLst>
            <pc:docMk/>
            <pc:sldMk cId="950885679" sldId="269"/>
            <ac:picMk id="7" creationId="{1A8D4331-974B-4125-9E8A-363989F2399F}"/>
          </ac:picMkLst>
        </pc:picChg>
        <pc:picChg chg="add mod">
          <ac:chgData name="Tillmann Eitelberg" userId="daea1468c38ecb3c" providerId="LiveId" clId="{82D4B7A6-8DDF-4063-B79D-22AF4770ED02}" dt="2018-05-14T21:06:49.407" v="537" actId="1076"/>
          <ac:picMkLst>
            <pc:docMk/>
            <pc:sldMk cId="950885679" sldId="269"/>
            <ac:picMk id="14" creationId="{1F7915E7-5D8C-4EA6-97AA-0D04F00A8FBE}"/>
          </ac:picMkLst>
        </pc:picChg>
        <pc:cxnChg chg="del">
          <ac:chgData name="Tillmann Eitelberg" userId="daea1468c38ecb3c" providerId="LiveId" clId="{82D4B7A6-8DDF-4063-B79D-22AF4770ED02}" dt="2018-05-14T21:02:17.057" v="477" actId="478"/>
          <ac:cxnSpMkLst>
            <pc:docMk/>
            <pc:sldMk cId="950885679" sldId="269"/>
            <ac:cxnSpMk id="12" creationId="{FFC21CCB-A3A2-4138-AD49-EB1901F18A4B}"/>
          </ac:cxnSpMkLst>
        </pc:cxnChg>
      </pc:sldChg>
      <pc:sldChg chg="addSp delSp modSp add ord">
        <pc:chgData name="Tillmann Eitelberg" userId="daea1468c38ecb3c" providerId="LiveId" clId="{82D4B7A6-8DDF-4063-B79D-22AF4770ED02}" dt="2018-05-14T21:15:59.614" v="868" actId="1076"/>
        <pc:sldMkLst>
          <pc:docMk/>
          <pc:sldMk cId="2614022605" sldId="270"/>
        </pc:sldMkLst>
        <pc:spChg chg="add mod">
          <ac:chgData name="Tillmann Eitelberg" userId="daea1468c38ecb3c" providerId="LiveId" clId="{82D4B7A6-8DDF-4063-B79D-22AF4770ED02}" dt="2018-05-14T21:15:59.614" v="868" actId="1076"/>
          <ac:spMkLst>
            <pc:docMk/>
            <pc:sldMk cId="2614022605" sldId="270"/>
            <ac:spMk id="2" creationId="{6BC32336-4CA9-41AF-9123-139906E91568}"/>
          </ac:spMkLst>
        </pc:spChg>
        <pc:spChg chg="mod">
          <ac:chgData name="Tillmann Eitelberg" userId="daea1468c38ecb3c" providerId="LiveId" clId="{82D4B7A6-8DDF-4063-B79D-22AF4770ED02}" dt="2018-05-14T21:08:15.958" v="549" actId="20577"/>
          <ac:spMkLst>
            <pc:docMk/>
            <pc:sldMk cId="2614022605" sldId="270"/>
            <ac:spMk id="5" creationId="{763A1408-44E1-4473-A525-CE47E1E89076}"/>
          </ac:spMkLst>
        </pc:spChg>
        <pc:spChg chg="del mod">
          <ac:chgData name="Tillmann Eitelberg" userId="daea1468c38ecb3c" providerId="LiveId" clId="{82D4B7A6-8DDF-4063-B79D-22AF4770ED02}" dt="2018-05-14T21:08:22.779" v="552" actId="478"/>
          <ac:spMkLst>
            <pc:docMk/>
            <pc:sldMk cId="2614022605" sldId="270"/>
            <ac:spMk id="6" creationId="{2B398AD1-3E8A-462C-8FCE-EDA2BE71EB05}"/>
          </ac:spMkLst>
        </pc:spChg>
        <pc:spChg chg="add mod">
          <ac:chgData name="Tillmann Eitelberg" userId="daea1468c38ecb3c" providerId="LiveId" clId="{82D4B7A6-8DDF-4063-B79D-22AF4770ED02}" dt="2018-05-14T21:15:54.590" v="867" actId="1076"/>
          <ac:spMkLst>
            <pc:docMk/>
            <pc:sldMk cId="2614022605" sldId="270"/>
            <ac:spMk id="8" creationId="{58655C7A-28EE-464F-A61A-CE2D0D19F770}"/>
          </ac:spMkLst>
        </pc:spChg>
        <pc:spChg chg="add mod">
          <ac:chgData name="Tillmann Eitelberg" userId="daea1468c38ecb3c" providerId="LiveId" clId="{82D4B7A6-8DDF-4063-B79D-22AF4770ED02}" dt="2018-05-14T21:15:54.590" v="867" actId="1076"/>
          <ac:spMkLst>
            <pc:docMk/>
            <pc:sldMk cId="2614022605" sldId="270"/>
            <ac:spMk id="9" creationId="{9F14BF4E-3EDA-4151-82D0-782D2626B6E2}"/>
          </ac:spMkLst>
        </pc:spChg>
        <pc:spChg chg="add mod">
          <ac:chgData name="Tillmann Eitelberg" userId="daea1468c38ecb3c" providerId="LiveId" clId="{82D4B7A6-8DDF-4063-B79D-22AF4770ED02}" dt="2018-05-14T21:15:54.590" v="867" actId="1076"/>
          <ac:spMkLst>
            <pc:docMk/>
            <pc:sldMk cId="2614022605" sldId="270"/>
            <ac:spMk id="10" creationId="{CAA2D751-7E5B-44DF-BA5A-9A9E0E3CE9E1}"/>
          </ac:spMkLst>
        </pc:spChg>
        <pc:spChg chg="add mod">
          <ac:chgData name="Tillmann Eitelberg" userId="daea1468c38ecb3c" providerId="LiveId" clId="{82D4B7A6-8DDF-4063-B79D-22AF4770ED02}" dt="2018-05-14T21:15:54.590" v="867" actId="1076"/>
          <ac:spMkLst>
            <pc:docMk/>
            <pc:sldMk cId="2614022605" sldId="270"/>
            <ac:spMk id="11" creationId="{F745D25E-76A2-454E-B37B-61181490A29C}"/>
          </ac:spMkLst>
        </pc:spChg>
        <pc:spChg chg="add mod">
          <ac:chgData name="Tillmann Eitelberg" userId="daea1468c38ecb3c" providerId="LiveId" clId="{82D4B7A6-8DDF-4063-B79D-22AF4770ED02}" dt="2018-05-14T21:15:54.590" v="867" actId="1076"/>
          <ac:spMkLst>
            <pc:docMk/>
            <pc:sldMk cId="2614022605" sldId="270"/>
            <ac:spMk id="12" creationId="{9B15BD78-B361-483F-89DF-6153311B3371}"/>
          </ac:spMkLst>
        </pc:spChg>
        <pc:spChg chg="add mod">
          <ac:chgData name="Tillmann Eitelberg" userId="daea1468c38ecb3c" providerId="LiveId" clId="{82D4B7A6-8DDF-4063-B79D-22AF4770ED02}" dt="2018-05-14T21:15:54.590" v="867" actId="1076"/>
          <ac:spMkLst>
            <pc:docMk/>
            <pc:sldMk cId="2614022605" sldId="270"/>
            <ac:spMk id="13" creationId="{B29A1E69-D0EC-4E71-911B-5AE3FCF2BEF7}"/>
          </ac:spMkLst>
        </pc:spChg>
        <pc:spChg chg="add mod">
          <ac:chgData name="Tillmann Eitelberg" userId="daea1468c38ecb3c" providerId="LiveId" clId="{82D4B7A6-8DDF-4063-B79D-22AF4770ED02}" dt="2018-05-14T21:15:54.590" v="867" actId="1076"/>
          <ac:spMkLst>
            <pc:docMk/>
            <pc:sldMk cId="2614022605" sldId="270"/>
            <ac:spMk id="14" creationId="{5702ED50-3924-4DF9-B4E5-D75565FA2F4C}"/>
          </ac:spMkLst>
        </pc:spChg>
        <pc:spChg chg="add mod">
          <ac:chgData name="Tillmann Eitelberg" userId="daea1468c38ecb3c" providerId="LiveId" clId="{82D4B7A6-8DDF-4063-B79D-22AF4770ED02}" dt="2018-05-14T21:15:54.590" v="867" actId="1076"/>
          <ac:spMkLst>
            <pc:docMk/>
            <pc:sldMk cId="2614022605" sldId="270"/>
            <ac:spMk id="15" creationId="{A47668C7-DE86-4F91-B3FB-3B9BDC17D250}"/>
          </ac:spMkLst>
        </pc:spChg>
        <pc:spChg chg="add mod">
          <ac:chgData name="Tillmann Eitelberg" userId="daea1468c38ecb3c" providerId="LiveId" clId="{82D4B7A6-8DDF-4063-B79D-22AF4770ED02}" dt="2018-05-14T21:15:54.590" v="867" actId="1076"/>
          <ac:spMkLst>
            <pc:docMk/>
            <pc:sldMk cId="2614022605" sldId="270"/>
            <ac:spMk id="16" creationId="{17629844-B7B3-42F4-B96B-796D3927CD64}"/>
          </ac:spMkLst>
        </pc:spChg>
        <pc:spChg chg="add mod">
          <ac:chgData name="Tillmann Eitelberg" userId="daea1468c38ecb3c" providerId="LiveId" clId="{82D4B7A6-8DDF-4063-B79D-22AF4770ED02}" dt="2018-05-14T21:15:54.590" v="867" actId="1076"/>
          <ac:spMkLst>
            <pc:docMk/>
            <pc:sldMk cId="2614022605" sldId="270"/>
            <ac:spMk id="17" creationId="{00A8C3ED-0169-4785-B50A-DE266711A7BE}"/>
          </ac:spMkLst>
        </pc:spChg>
        <pc:spChg chg="add mod">
          <ac:chgData name="Tillmann Eitelberg" userId="daea1468c38ecb3c" providerId="LiveId" clId="{82D4B7A6-8DDF-4063-B79D-22AF4770ED02}" dt="2018-05-14T21:15:54.590" v="867" actId="1076"/>
          <ac:spMkLst>
            <pc:docMk/>
            <pc:sldMk cId="2614022605" sldId="270"/>
            <ac:spMk id="18" creationId="{4A8BF27D-C4A9-4B14-A703-C682B2EF0DB0}"/>
          </ac:spMkLst>
        </pc:spChg>
        <pc:spChg chg="add mod">
          <ac:chgData name="Tillmann Eitelberg" userId="daea1468c38ecb3c" providerId="LiveId" clId="{82D4B7A6-8DDF-4063-B79D-22AF4770ED02}" dt="2018-05-14T21:15:54.590" v="867" actId="1076"/>
          <ac:spMkLst>
            <pc:docMk/>
            <pc:sldMk cId="2614022605" sldId="270"/>
            <ac:spMk id="19" creationId="{1F283AE1-B7EE-4D14-8E99-D036E0442D01}"/>
          </ac:spMkLst>
        </pc:spChg>
        <pc:spChg chg="add mod">
          <ac:chgData name="Tillmann Eitelberg" userId="daea1468c38ecb3c" providerId="LiveId" clId="{82D4B7A6-8DDF-4063-B79D-22AF4770ED02}" dt="2018-05-14T21:15:54.590" v="867" actId="1076"/>
          <ac:spMkLst>
            <pc:docMk/>
            <pc:sldMk cId="2614022605" sldId="270"/>
            <ac:spMk id="20" creationId="{C61D0A58-C3A8-4338-8F8D-812BFFBC1F04}"/>
          </ac:spMkLst>
        </pc:spChg>
        <pc:spChg chg="add mod">
          <ac:chgData name="Tillmann Eitelberg" userId="daea1468c38ecb3c" providerId="LiveId" clId="{82D4B7A6-8DDF-4063-B79D-22AF4770ED02}" dt="2018-05-14T21:15:54.590" v="867" actId="1076"/>
          <ac:spMkLst>
            <pc:docMk/>
            <pc:sldMk cId="2614022605" sldId="270"/>
            <ac:spMk id="21" creationId="{A592EFCA-A188-4A17-A799-8B0B177EE296}"/>
          </ac:spMkLst>
        </pc:spChg>
        <pc:spChg chg="add mod">
          <ac:chgData name="Tillmann Eitelberg" userId="daea1468c38ecb3c" providerId="LiveId" clId="{82D4B7A6-8DDF-4063-B79D-22AF4770ED02}" dt="2018-05-14T21:15:54.590" v="867" actId="1076"/>
          <ac:spMkLst>
            <pc:docMk/>
            <pc:sldMk cId="2614022605" sldId="270"/>
            <ac:spMk id="22" creationId="{552B3ADC-DD06-43C8-B231-B29ECD410067}"/>
          </ac:spMkLst>
        </pc:spChg>
        <pc:picChg chg="del">
          <ac:chgData name="Tillmann Eitelberg" userId="daea1468c38ecb3c" providerId="LiveId" clId="{82D4B7A6-8DDF-4063-B79D-22AF4770ED02}" dt="2018-05-14T21:08:20.421" v="551" actId="478"/>
          <ac:picMkLst>
            <pc:docMk/>
            <pc:sldMk cId="2614022605" sldId="270"/>
            <ac:picMk id="7" creationId="{83519C56-CC75-4B0B-99CC-4FA95F82450E}"/>
          </ac:picMkLst>
        </pc:picChg>
      </pc:sldChg>
      <pc:sldMasterChg chg="addSp modSp del delSldLayout">
        <pc:chgData name="Tillmann Eitelberg" userId="daea1468c38ecb3c" providerId="LiveId" clId="{82D4B7A6-8DDF-4063-B79D-22AF4770ED02}" dt="2018-05-14T11:59:08.022" v="12" actId="2696"/>
        <pc:sldMasterMkLst>
          <pc:docMk/>
          <pc:sldMasterMk cId="1313433552" sldId="2147483657"/>
        </pc:sldMasterMkLst>
        <pc:spChg chg="add mod">
          <ac:chgData name="Tillmann Eitelberg" userId="daea1468c38ecb3c" providerId="LiveId" clId="{82D4B7A6-8DDF-4063-B79D-22AF4770ED02}" dt="2018-05-14T11:59:06.377" v="0" actId="2696"/>
          <ac:spMkLst>
            <pc:docMk/>
            <pc:sldMasterMk cId="1313433552" sldId="2147483657"/>
            <ac:spMk id="2" creationId="{54DAEAD2-FD03-43FB-994C-8F66F19779BD}"/>
          </ac:spMkLst>
        </pc:spChg>
        <pc:spChg chg="add mod">
          <ac:chgData name="Tillmann Eitelberg" userId="daea1468c38ecb3c" providerId="LiveId" clId="{82D4B7A6-8DDF-4063-B79D-22AF4770ED02}" dt="2018-05-14T11:59:06.377" v="0" actId="2696"/>
          <ac:spMkLst>
            <pc:docMk/>
            <pc:sldMasterMk cId="1313433552" sldId="2147483657"/>
            <ac:spMk id="3" creationId="{6F6AF4B1-765D-458D-8150-4ED3620457BF}"/>
          </ac:spMkLst>
        </pc:spChg>
        <pc:spChg chg="add mod">
          <ac:chgData name="Tillmann Eitelberg" userId="daea1468c38ecb3c" providerId="LiveId" clId="{82D4B7A6-8DDF-4063-B79D-22AF4770ED02}" dt="2018-05-14T11:59:06.377" v="0" actId="2696"/>
          <ac:spMkLst>
            <pc:docMk/>
            <pc:sldMasterMk cId="1313433552" sldId="2147483657"/>
            <ac:spMk id="4" creationId="{73744E95-5644-49FC-B635-4B8741507D18}"/>
          </ac:spMkLst>
        </pc:spChg>
        <pc:spChg chg="add mod">
          <ac:chgData name="Tillmann Eitelberg" userId="daea1468c38ecb3c" providerId="LiveId" clId="{82D4B7A6-8DDF-4063-B79D-22AF4770ED02}" dt="2018-05-14T11:59:06.377" v="0" actId="2696"/>
          <ac:spMkLst>
            <pc:docMk/>
            <pc:sldMasterMk cId="1313433552" sldId="2147483657"/>
            <ac:spMk id="5" creationId="{D6AFFD82-66D7-4538-8899-05C1E1DD3D06}"/>
          </ac:spMkLst>
        </pc:spChg>
        <pc:spChg chg="add mod">
          <ac:chgData name="Tillmann Eitelberg" userId="daea1468c38ecb3c" providerId="LiveId" clId="{82D4B7A6-8DDF-4063-B79D-22AF4770ED02}" dt="2018-05-14T11:59:06.377" v="0" actId="2696"/>
          <ac:spMkLst>
            <pc:docMk/>
            <pc:sldMasterMk cId="1313433552" sldId="2147483657"/>
            <ac:spMk id="6" creationId="{FB279CFA-5513-4241-9425-DBFF6D579F62}"/>
          </ac:spMkLst>
        </pc:spChg>
        <pc:sldLayoutChg chg="del">
          <pc:chgData name="Tillmann Eitelberg" userId="daea1468c38ecb3c" providerId="LiveId" clId="{82D4B7A6-8DDF-4063-B79D-22AF4770ED02}" dt="2018-05-14T11:59:07.983" v="1" actId="2696"/>
          <pc:sldLayoutMkLst>
            <pc:docMk/>
            <pc:sldMasterMk cId="1313433552" sldId="2147483657"/>
            <pc:sldLayoutMk cId="956255109" sldId="2147483658"/>
          </pc:sldLayoutMkLst>
        </pc:sldLayoutChg>
        <pc:sldLayoutChg chg="del">
          <pc:chgData name="Tillmann Eitelberg" userId="daea1468c38ecb3c" providerId="LiveId" clId="{82D4B7A6-8DDF-4063-B79D-22AF4770ED02}" dt="2018-05-14T11:59:07.986" v="2" actId="2696"/>
          <pc:sldLayoutMkLst>
            <pc:docMk/>
            <pc:sldMasterMk cId="1313433552" sldId="2147483657"/>
            <pc:sldLayoutMk cId="417274434" sldId="2147483659"/>
          </pc:sldLayoutMkLst>
        </pc:sldLayoutChg>
        <pc:sldLayoutChg chg="del">
          <pc:chgData name="Tillmann Eitelberg" userId="daea1468c38ecb3c" providerId="LiveId" clId="{82D4B7A6-8DDF-4063-B79D-22AF4770ED02}" dt="2018-05-14T11:59:07.988" v="3" actId="2696"/>
          <pc:sldLayoutMkLst>
            <pc:docMk/>
            <pc:sldMasterMk cId="1313433552" sldId="2147483657"/>
            <pc:sldLayoutMk cId="4106029640" sldId="2147483660"/>
          </pc:sldLayoutMkLst>
        </pc:sldLayoutChg>
        <pc:sldLayoutChg chg="del">
          <pc:chgData name="Tillmann Eitelberg" userId="daea1468c38ecb3c" providerId="LiveId" clId="{82D4B7A6-8DDF-4063-B79D-22AF4770ED02}" dt="2018-05-14T11:59:07.990" v="4" actId="2696"/>
          <pc:sldLayoutMkLst>
            <pc:docMk/>
            <pc:sldMasterMk cId="1313433552" sldId="2147483657"/>
            <pc:sldLayoutMk cId="2509015190" sldId="2147483661"/>
          </pc:sldLayoutMkLst>
        </pc:sldLayoutChg>
        <pc:sldLayoutChg chg="del">
          <pc:chgData name="Tillmann Eitelberg" userId="daea1468c38ecb3c" providerId="LiveId" clId="{82D4B7A6-8DDF-4063-B79D-22AF4770ED02}" dt="2018-05-14T11:59:07.994" v="5" actId="2696"/>
          <pc:sldLayoutMkLst>
            <pc:docMk/>
            <pc:sldMasterMk cId="1313433552" sldId="2147483657"/>
            <pc:sldLayoutMk cId="962200915" sldId="2147483662"/>
          </pc:sldLayoutMkLst>
        </pc:sldLayoutChg>
        <pc:sldLayoutChg chg="del">
          <pc:chgData name="Tillmann Eitelberg" userId="daea1468c38ecb3c" providerId="LiveId" clId="{82D4B7A6-8DDF-4063-B79D-22AF4770ED02}" dt="2018-05-14T11:59:07.996" v="6" actId="2696"/>
          <pc:sldLayoutMkLst>
            <pc:docMk/>
            <pc:sldMasterMk cId="1313433552" sldId="2147483657"/>
            <pc:sldLayoutMk cId="327008910" sldId="2147483663"/>
          </pc:sldLayoutMkLst>
        </pc:sldLayoutChg>
        <pc:sldLayoutChg chg="del">
          <pc:chgData name="Tillmann Eitelberg" userId="daea1468c38ecb3c" providerId="LiveId" clId="{82D4B7A6-8DDF-4063-B79D-22AF4770ED02}" dt="2018-05-14T11:59:07.997" v="7" actId="2696"/>
          <pc:sldLayoutMkLst>
            <pc:docMk/>
            <pc:sldMasterMk cId="1313433552" sldId="2147483657"/>
            <pc:sldLayoutMk cId="550690718" sldId="2147483664"/>
          </pc:sldLayoutMkLst>
        </pc:sldLayoutChg>
        <pc:sldLayoutChg chg="del">
          <pc:chgData name="Tillmann Eitelberg" userId="daea1468c38ecb3c" providerId="LiveId" clId="{82D4B7A6-8DDF-4063-B79D-22AF4770ED02}" dt="2018-05-14T11:59:08" v="8" actId="2696"/>
          <pc:sldLayoutMkLst>
            <pc:docMk/>
            <pc:sldMasterMk cId="1313433552" sldId="2147483657"/>
            <pc:sldLayoutMk cId="2350783838" sldId="2147483665"/>
          </pc:sldLayoutMkLst>
        </pc:sldLayoutChg>
        <pc:sldLayoutChg chg="del">
          <pc:chgData name="Tillmann Eitelberg" userId="daea1468c38ecb3c" providerId="LiveId" clId="{82D4B7A6-8DDF-4063-B79D-22AF4770ED02}" dt="2018-05-14T11:59:08.003" v="9" actId="2696"/>
          <pc:sldLayoutMkLst>
            <pc:docMk/>
            <pc:sldMasterMk cId="1313433552" sldId="2147483657"/>
            <pc:sldLayoutMk cId="52906860" sldId="2147483666"/>
          </pc:sldLayoutMkLst>
        </pc:sldLayoutChg>
        <pc:sldLayoutChg chg="del">
          <pc:chgData name="Tillmann Eitelberg" userId="daea1468c38ecb3c" providerId="LiveId" clId="{82D4B7A6-8DDF-4063-B79D-22AF4770ED02}" dt="2018-05-14T11:59:08.005" v="10" actId="2696"/>
          <pc:sldLayoutMkLst>
            <pc:docMk/>
            <pc:sldMasterMk cId="1313433552" sldId="2147483657"/>
            <pc:sldLayoutMk cId="2507080673" sldId="2147483667"/>
          </pc:sldLayoutMkLst>
        </pc:sldLayoutChg>
        <pc:sldLayoutChg chg="del">
          <pc:chgData name="Tillmann Eitelberg" userId="daea1468c38ecb3c" providerId="LiveId" clId="{82D4B7A6-8DDF-4063-B79D-22AF4770ED02}" dt="2018-05-14T11:59:08.007" v="11" actId="2696"/>
          <pc:sldLayoutMkLst>
            <pc:docMk/>
            <pc:sldMasterMk cId="1313433552" sldId="2147483657"/>
            <pc:sldLayoutMk cId="3608910775" sldId="2147483668"/>
          </pc:sldLayoutMkLst>
        </pc:sldLayoutChg>
      </pc:sldMasterChg>
    </pc:docChg>
  </pc:docChgLst>
  <pc:docChgLst>
    <pc:chgData name="Benjamin Kettner" userId="805b47a6-7b3d-40a1-97d9-840e0815967e" providerId="ADAL" clId="{FBFFEA9A-9681-4F73-B9B3-967F7B55128D}"/>
    <pc:docChg chg="undo custSel addSld delSld modSld">
      <pc:chgData name="Benjamin Kettner" userId="805b47a6-7b3d-40a1-97d9-840e0815967e" providerId="ADAL" clId="{FBFFEA9A-9681-4F73-B9B3-967F7B55128D}" dt="2019-10-17T20:36:45.743" v="2211" actId="2696"/>
      <pc:docMkLst>
        <pc:docMk/>
      </pc:docMkLst>
      <pc:sldChg chg="del">
        <pc:chgData name="Benjamin Kettner" userId="805b47a6-7b3d-40a1-97d9-840e0815967e" providerId="ADAL" clId="{FBFFEA9A-9681-4F73-B9B3-967F7B55128D}" dt="2019-10-17T20:36:42.734" v="2210" actId="2696"/>
        <pc:sldMkLst>
          <pc:docMk/>
          <pc:sldMk cId="2614022605" sldId="270"/>
        </pc:sldMkLst>
      </pc:sldChg>
      <pc:sldChg chg="addSp delSp modSp">
        <pc:chgData name="Benjamin Kettner" userId="805b47a6-7b3d-40a1-97d9-840e0815967e" providerId="ADAL" clId="{FBFFEA9A-9681-4F73-B9B3-967F7B55128D}" dt="2019-10-17T19:26:19.938" v="1493" actId="20577"/>
        <pc:sldMkLst>
          <pc:docMk/>
          <pc:sldMk cId="1437844935" sldId="273"/>
        </pc:sldMkLst>
        <pc:spChg chg="mod">
          <ac:chgData name="Benjamin Kettner" userId="805b47a6-7b3d-40a1-97d9-840e0815967e" providerId="ADAL" clId="{FBFFEA9A-9681-4F73-B9B3-967F7B55128D}" dt="2019-10-14T21:17:28.010" v="1314" actId="20577"/>
          <ac:spMkLst>
            <pc:docMk/>
            <pc:sldMk cId="1437844935" sldId="273"/>
            <ac:spMk id="2" creationId="{8BB263EF-C2AC-4C5F-B9A7-CDC8D194C764}"/>
          </ac:spMkLst>
        </pc:spChg>
        <pc:spChg chg="del">
          <ac:chgData name="Benjamin Kettner" userId="805b47a6-7b3d-40a1-97d9-840e0815967e" providerId="ADAL" clId="{FBFFEA9A-9681-4F73-B9B3-967F7B55128D}" dt="2019-10-14T20:44:25.466" v="0"/>
          <ac:spMkLst>
            <pc:docMk/>
            <pc:sldMk cId="1437844935" sldId="273"/>
            <ac:spMk id="3" creationId="{AAA18C8F-56E0-45C0-8E37-B85098FDB2F1}"/>
          </ac:spMkLst>
        </pc:spChg>
        <pc:spChg chg="add mod">
          <ac:chgData name="Benjamin Kettner" userId="805b47a6-7b3d-40a1-97d9-840e0815967e" providerId="ADAL" clId="{FBFFEA9A-9681-4F73-B9B3-967F7B55128D}" dt="2019-10-17T19:26:19.938" v="1493" actId="20577"/>
          <ac:spMkLst>
            <pc:docMk/>
            <pc:sldMk cId="1437844935" sldId="273"/>
            <ac:spMk id="4" creationId="{09EB76A8-65C9-4393-A2A9-AAC3775A2CF2}"/>
          </ac:spMkLst>
        </pc:spChg>
        <pc:picChg chg="add mod">
          <ac:chgData name="Benjamin Kettner" userId="805b47a6-7b3d-40a1-97d9-840e0815967e" providerId="ADAL" clId="{FBFFEA9A-9681-4F73-B9B3-967F7B55128D}" dt="2019-10-14T21:19:20.245" v="1460" actId="1076"/>
          <ac:picMkLst>
            <pc:docMk/>
            <pc:sldMk cId="1437844935" sldId="273"/>
            <ac:picMk id="2050" creationId="{2F8DF059-A155-462B-ACB1-A0E0C0094C31}"/>
          </ac:picMkLst>
        </pc:picChg>
      </pc:sldChg>
      <pc:sldChg chg="addSp delSp modSp">
        <pc:chgData name="Benjamin Kettner" userId="805b47a6-7b3d-40a1-97d9-840e0815967e" providerId="ADAL" clId="{FBFFEA9A-9681-4F73-B9B3-967F7B55128D}" dt="2019-10-17T20:01:46.041" v="2208" actId="403"/>
        <pc:sldMkLst>
          <pc:docMk/>
          <pc:sldMk cId="3754177075" sldId="275"/>
        </pc:sldMkLst>
        <pc:spChg chg="mod">
          <ac:chgData name="Benjamin Kettner" userId="805b47a6-7b3d-40a1-97d9-840e0815967e" providerId="ADAL" clId="{FBFFEA9A-9681-4F73-B9B3-967F7B55128D}" dt="2019-10-17T20:01:46.041" v="2208" actId="403"/>
          <ac:spMkLst>
            <pc:docMk/>
            <pc:sldMk cId="3754177075" sldId="275"/>
            <ac:spMk id="9" creationId="{2960CB56-1B74-4B26-9F6E-32D28058DBA0}"/>
          </ac:spMkLst>
        </pc:spChg>
        <pc:spChg chg="mod">
          <ac:chgData name="Benjamin Kettner" userId="805b47a6-7b3d-40a1-97d9-840e0815967e" providerId="ADAL" clId="{FBFFEA9A-9681-4F73-B9B3-967F7B55128D}" dt="2019-10-17T20:01:25.691" v="2203" actId="27636"/>
          <ac:spMkLst>
            <pc:docMk/>
            <pc:sldMk cId="3754177075" sldId="275"/>
            <ac:spMk id="10" creationId="{12C66BD9-8DF7-4321-96B5-AAE1636ED328}"/>
          </ac:spMkLst>
        </pc:spChg>
        <pc:picChg chg="add del">
          <ac:chgData name="Benjamin Kettner" userId="805b47a6-7b3d-40a1-97d9-840e0815967e" providerId="ADAL" clId="{FBFFEA9A-9681-4F73-B9B3-967F7B55128D}" dt="2019-10-17T20:01:13.618" v="2201"/>
          <ac:picMkLst>
            <pc:docMk/>
            <pc:sldMk cId="3754177075" sldId="275"/>
            <ac:picMk id="8" creationId="{504F25DF-F272-4490-92A1-F3C648D21380}"/>
          </ac:picMkLst>
        </pc:picChg>
      </pc:sldChg>
      <pc:sldChg chg="addSp modSp">
        <pc:chgData name="Benjamin Kettner" userId="805b47a6-7b3d-40a1-97d9-840e0815967e" providerId="ADAL" clId="{FBFFEA9A-9681-4F73-B9B3-967F7B55128D}" dt="2019-10-17T19:28:46.752" v="1619" actId="20577"/>
        <pc:sldMkLst>
          <pc:docMk/>
          <pc:sldMk cId="3520394700" sldId="276"/>
        </pc:sldMkLst>
        <pc:spChg chg="mod">
          <ac:chgData name="Benjamin Kettner" userId="805b47a6-7b3d-40a1-97d9-840e0815967e" providerId="ADAL" clId="{FBFFEA9A-9681-4F73-B9B3-967F7B55128D}" dt="2019-10-14T21:19:38.743" v="1492" actId="20577"/>
          <ac:spMkLst>
            <pc:docMk/>
            <pc:sldMk cId="3520394700" sldId="276"/>
            <ac:spMk id="2" creationId="{8BB263EF-C2AC-4C5F-B9A7-CDC8D194C764}"/>
          </ac:spMkLst>
        </pc:spChg>
        <pc:spChg chg="mod">
          <ac:chgData name="Benjamin Kettner" userId="805b47a6-7b3d-40a1-97d9-840e0815967e" providerId="ADAL" clId="{FBFFEA9A-9681-4F73-B9B3-967F7B55128D}" dt="2019-10-17T19:28:46.752" v="1619" actId="20577"/>
          <ac:spMkLst>
            <pc:docMk/>
            <pc:sldMk cId="3520394700" sldId="276"/>
            <ac:spMk id="3" creationId="{AAA18C8F-56E0-45C0-8E37-B85098FDB2F1}"/>
          </ac:spMkLst>
        </pc:spChg>
        <pc:picChg chg="add mod">
          <ac:chgData name="Benjamin Kettner" userId="805b47a6-7b3d-40a1-97d9-840e0815967e" providerId="ADAL" clId="{FBFFEA9A-9681-4F73-B9B3-967F7B55128D}" dt="2019-10-17T19:28:28.601" v="1610" actId="1076"/>
          <ac:picMkLst>
            <pc:docMk/>
            <pc:sldMk cId="3520394700" sldId="276"/>
            <ac:picMk id="4" creationId="{5BBF29EF-BD12-4707-8760-03F349E2220D}"/>
          </ac:picMkLst>
        </pc:picChg>
      </pc:sldChg>
      <pc:sldChg chg="addSp delSp modSp add modAnim">
        <pc:chgData name="Benjamin Kettner" userId="805b47a6-7b3d-40a1-97d9-840e0815967e" providerId="ADAL" clId="{FBFFEA9A-9681-4F73-B9B3-967F7B55128D}" dt="2019-10-14T20:52:46.736" v="688"/>
        <pc:sldMkLst>
          <pc:docMk/>
          <pc:sldMk cId="3198298306" sldId="277"/>
        </pc:sldMkLst>
        <pc:spChg chg="mod">
          <ac:chgData name="Benjamin Kettner" userId="805b47a6-7b3d-40a1-97d9-840e0815967e" providerId="ADAL" clId="{FBFFEA9A-9681-4F73-B9B3-967F7B55128D}" dt="2019-10-14T20:52:27.851" v="684" actId="5793"/>
          <ac:spMkLst>
            <pc:docMk/>
            <pc:sldMk cId="3198298306" sldId="277"/>
            <ac:spMk id="2" creationId="{64DA07C3-2DC0-4B8C-83C2-51D22D753788}"/>
          </ac:spMkLst>
        </pc:spChg>
        <pc:spChg chg="del mod">
          <ac:chgData name="Benjamin Kettner" userId="805b47a6-7b3d-40a1-97d9-840e0815967e" providerId="ADAL" clId="{FBFFEA9A-9681-4F73-B9B3-967F7B55128D}" dt="2019-10-14T20:48:22.129" v="227"/>
          <ac:spMkLst>
            <pc:docMk/>
            <pc:sldMk cId="3198298306" sldId="277"/>
            <ac:spMk id="3" creationId="{28D88348-4712-48A1-8DE8-55A781CD2D2B}"/>
          </ac:spMkLst>
        </pc:spChg>
        <pc:spChg chg="add del mod">
          <ac:chgData name="Benjamin Kettner" userId="805b47a6-7b3d-40a1-97d9-840e0815967e" providerId="ADAL" clId="{FBFFEA9A-9681-4F73-B9B3-967F7B55128D}" dt="2019-10-14T20:50:32.983" v="552"/>
          <ac:spMkLst>
            <pc:docMk/>
            <pc:sldMk cId="3198298306" sldId="277"/>
            <ac:spMk id="4" creationId="{27652BFC-1228-4105-9EB0-BFD347B1D980}"/>
          </ac:spMkLst>
        </pc:spChg>
        <pc:spChg chg="add mod">
          <ac:chgData name="Benjamin Kettner" userId="805b47a6-7b3d-40a1-97d9-840e0815967e" providerId="ADAL" clId="{FBFFEA9A-9681-4F73-B9B3-967F7B55128D}" dt="2019-10-14T20:51:50.358" v="602" actId="20577"/>
          <ac:spMkLst>
            <pc:docMk/>
            <pc:sldMk cId="3198298306" sldId="277"/>
            <ac:spMk id="6" creationId="{FB123CFA-8163-413D-8A85-181D8E517810}"/>
          </ac:spMkLst>
        </pc:spChg>
        <pc:picChg chg="add mod">
          <ac:chgData name="Benjamin Kettner" userId="805b47a6-7b3d-40a1-97d9-840e0815967e" providerId="ADAL" clId="{FBFFEA9A-9681-4F73-B9B3-967F7B55128D}" dt="2019-10-14T20:48:46.691" v="228" actId="1076"/>
          <ac:picMkLst>
            <pc:docMk/>
            <pc:sldMk cId="3198298306" sldId="277"/>
            <ac:picMk id="3074" creationId="{A8BC28F6-A7AE-47DE-98BC-F51486535639}"/>
          </ac:picMkLst>
        </pc:picChg>
      </pc:sldChg>
      <pc:sldChg chg="modSp add">
        <pc:chgData name="Benjamin Kettner" userId="805b47a6-7b3d-40a1-97d9-840e0815967e" providerId="ADAL" clId="{FBFFEA9A-9681-4F73-B9B3-967F7B55128D}" dt="2019-10-14T20:52:13.395" v="662" actId="20577"/>
        <pc:sldMkLst>
          <pc:docMk/>
          <pc:sldMk cId="2471612320" sldId="278"/>
        </pc:sldMkLst>
        <pc:spChg chg="mod">
          <ac:chgData name="Benjamin Kettner" userId="805b47a6-7b3d-40a1-97d9-840e0815967e" providerId="ADAL" clId="{FBFFEA9A-9681-4F73-B9B3-967F7B55128D}" dt="2019-10-14T20:52:07.251" v="630" actId="20577"/>
          <ac:spMkLst>
            <pc:docMk/>
            <pc:sldMk cId="2471612320" sldId="278"/>
            <ac:spMk id="2" creationId="{B400A926-5E9B-417E-ABCD-CE39FFD0F54E}"/>
          </ac:spMkLst>
        </pc:spChg>
        <pc:spChg chg="mod">
          <ac:chgData name="Benjamin Kettner" userId="805b47a6-7b3d-40a1-97d9-840e0815967e" providerId="ADAL" clId="{FBFFEA9A-9681-4F73-B9B3-967F7B55128D}" dt="2019-10-14T20:52:13.395" v="662" actId="20577"/>
          <ac:spMkLst>
            <pc:docMk/>
            <pc:sldMk cId="2471612320" sldId="278"/>
            <ac:spMk id="3" creationId="{9DB797ED-CCAA-478F-ABA0-A4FE070CE002}"/>
          </ac:spMkLst>
        </pc:spChg>
      </pc:sldChg>
      <pc:sldChg chg="addSp modSp add">
        <pc:chgData name="Benjamin Kettner" userId="805b47a6-7b3d-40a1-97d9-840e0815967e" providerId="ADAL" clId="{FBFFEA9A-9681-4F73-B9B3-967F7B55128D}" dt="2019-10-14T20:57:51.439" v="828" actId="1076"/>
        <pc:sldMkLst>
          <pc:docMk/>
          <pc:sldMk cId="1379011415" sldId="279"/>
        </pc:sldMkLst>
        <pc:spChg chg="mod">
          <ac:chgData name="Benjamin Kettner" userId="805b47a6-7b3d-40a1-97d9-840e0815967e" providerId="ADAL" clId="{FBFFEA9A-9681-4F73-B9B3-967F7B55128D}" dt="2019-10-14T20:53:42.545" v="710" actId="20577"/>
          <ac:spMkLst>
            <pc:docMk/>
            <pc:sldMk cId="1379011415" sldId="279"/>
            <ac:spMk id="2" creationId="{1C866E3D-A294-4AFD-BA75-62A548F23CD4}"/>
          </ac:spMkLst>
        </pc:spChg>
        <pc:spChg chg="mod">
          <ac:chgData name="Benjamin Kettner" userId="805b47a6-7b3d-40a1-97d9-840e0815967e" providerId="ADAL" clId="{FBFFEA9A-9681-4F73-B9B3-967F7B55128D}" dt="2019-10-14T20:57:02.303" v="813" actId="20577"/>
          <ac:spMkLst>
            <pc:docMk/>
            <pc:sldMk cId="1379011415" sldId="279"/>
            <ac:spMk id="3" creationId="{041D080E-7D13-4DCD-9DEC-9E14F26CA300}"/>
          </ac:spMkLst>
        </pc:spChg>
        <pc:picChg chg="add mod">
          <ac:chgData name="Benjamin Kettner" userId="805b47a6-7b3d-40a1-97d9-840e0815967e" providerId="ADAL" clId="{FBFFEA9A-9681-4F73-B9B3-967F7B55128D}" dt="2019-10-14T20:57:51.439" v="828" actId="1076"/>
          <ac:picMkLst>
            <pc:docMk/>
            <pc:sldMk cId="1379011415" sldId="279"/>
            <ac:picMk id="4098" creationId="{519AC094-5723-4A7C-8780-141C5955BEC6}"/>
          </ac:picMkLst>
        </pc:picChg>
      </pc:sldChg>
      <pc:sldChg chg="addSp delSp modSp add">
        <pc:chgData name="Benjamin Kettner" userId="805b47a6-7b3d-40a1-97d9-840e0815967e" providerId="ADAL" clId="{FBFFEA9A-9681-4F73-B9B3-967F7B55128D}" dt="2019-10-14T21:05:46.352" v="901" actId="20577"/>
        <pc:sldMkLst>
          <pc:docMk/>
          <pc:sldMk cId="1446806253" sldId="280"/>
        </pc:sldMkLst>
        <pc:spChg chg="mod">
          <ac:chgData name="Benjamin Kettner" userId="805b47a6-7b3d-40a1-97d9-840e0815967e" providerId="ADAL" clId="{FBFFEA9A-9681-4F73-B9B3-967F7B55128D}" dt="2019-10-14T21:00:43.391" v="863" actId="20577"/>
          <ac:spMkLst>
            <pc:docMk/>
            <pc:sldMk cId="1446806253" sldId="280"/>
            <ac:spMk id="2" creationId="{DE71FDE3-2290-42D5-B982-916B1DF457A5}"/>
          </ac:spMkLst>
        </pc:spChg>
        <pc:spChg chg="del">
          <ac:chgData name="Benjamin Kettner" userId="805b47a6-7b3d-40a1-97d9-840e0815967e" providerId="ADAL" clId="{FBFFEA9A-9681-4F73-B9B3-967F7B55128D}" dt="2019-10-14T21:01:28.733" v="864"/>
          <ac:spMkLst>
            <pc:docMk/>
            <pc:sldMk cId="1446806253" sldId="280"/>
            <ac:spMk id="3" creationId="{63DC97CC-BCD1-4110-A50D-82DCAA8CC591}"/>
          </ac:spMkLst>
        </pc:spChg>
        <pc:spChg chg="add mod">
          <ac:chgData name="Benjamin Kettner" userId="805b47a6-7b3d-40a1-97d9-840e0815967e" providerId="ADAL" clId="{FBFFEA9A-9681-4F73-B9B3-967F7B55128D}" dt="2019-10-14T21:05:46.352" v="901" actId="20577"/>
          <ac:spMkLst>
            <pc:docMk/>
            <pc:sldMk cId="1446806253" sldId="280"/>
            <ac:spMk id="4" creationId="{0E11A26D-CAE2-4823-95E8-8A04328CD13F}"/>
          </ac:spMkLst>
        </pc:spChg>
        <pc:spChg chg="add del mod">
          <ac:chgData name="Benjamin Kettner" userId="805b47a6-7b3d-40a1-97d9-840e0815967e" providerId="ADAL" clId="{FBFFEA9A-9681-4F73-B9B3-967F7B55128D}" dt="2019-10-14T21:04:18.982" v="892" actId="478"/>
          <ac:spMkLst>
            <pc:docMk/>
            <pc:sldMk cId="1446806253" sldId="280"/>
            <ac:spMk id="5" creationId="{66DD09F2-4396-4C39-91BF-99E10F9CD8C6}"/>
          </ac:spMkLst>
        </pc:spChg>
        <pc:picChg chg="add del mod">
          <ac:chgData name="Benjamin Kettner" userId="805b47a6-7b3d-40a1-97d9-840e0815967e" providerId="ADAL" clId="{FBFFEA9A-9681-4F73-B9B3-967F7B55128D}" dt="2019-10-14T21:04:15.440" v="891" actId="478"/>
          <ac:picMkLst>
            <pc:docMk/>
            <pc:sldMk cId="1446806253" sldId="280"/>
            <ac:picMk id="5122" creationId="{2C3FB762-E613-4F27-90DF-3FB4ABE5980F}"/>
          </ac:picMkLst>
        </pc:picChg>
        <pc:picChg chg="add mod">
          <ac:chgData name="Benjamin Kettner" userId="805b47a6-7b3d-40a1-97d9-840e0815967e" providerId="ADAL" clId="{FBFFEA9A-9681-4F73-B9B3-967F7B55128D}" dt="2019-10-14T21:05:18.027" v="898" actId="1076"/>
          <ac:picMkLst>
            <pc:docMk/>
            <pc:sldMk cId="1446806253" sldId="280"/>
            <ac:picMk id="5124" creationId="{3026D960-24D8-460E-91EF-88E037406018}"/>
          </ac:picMkLst>
        </pc:picChg>
      </pc:sldChg>
      <pc:sldChg chg="addSp delSp modSp add modAnim">
        <pc:chgData name="Benjamin Kettner" userId="805b47a6-7b3d-40a1-97d9-840e0815967e" providerId="ADAL" clId="{FBFFEA9A-9681-4F73-B9B3-967F7B55128D}" dt="2019-10-14T21:12:53.866" v="992" actId="1076"/>
        <pc:sldMkLst>
          <pc:docMk/>
          <pc:sldMk cId="1153962205" sldId="281"/>
        </pc:sldMkLst>
        <pc:spChg chg="mod">
          <ac:chgData name="Benjamin Kettner" userId="805b47a6-7b3d-40a1-97d9-840e0815967e" providerId="ADAL" clId="{FBFFEA9A-9681-4F73-B9B3-967F7B55128D}" dt="2019-10-14T21:09:29.606" v="945" actId="5793"/>
          <ac:spMkLst>
            <pc:docMk/>
            <pc:sldMk cId="1153962205" sldId="281"/>
            <ac:spMk id="2" creationId="{D643D182-E539-4164-B69D-680A2B858869}"/>
          </ac:spMkLst>
        </pc:spChg>
        <pc:spChg chg="del mod">
          <ac:chgData name="Benjamin Kettner" userId="805b47a6-7b3d-40a1-97d9-840e0815967e" providerId="ADAL" clId="{FBFFEA9A-9681-4F73-B9B3-967F7B55128D}" dt="2019-10-14T21:08:17.608" v="926" actId="478"/>
          <ac:spMkLst>
            <pc:docMk/>
            <pc:sldMk cId="1153962205" sldId="281"/>
            <ac:spMk id="3" creationId="{61988905-CEDF-40C4-B9B7-4AD3D8B09614}"/>
          </ac:spMkLst>
        </pc:spChg>
        <pc:spChg chg="add del mod">
          <ac:chgData name="Benjamin Kettner" userId="805b47a6-7b3d-40a1-97d9-840e0815967e" providerId="ADAL" clId="{FBFFEA9A-9681-4F73-B9B3-967F7B55128D}" dt="2019-10-14T21:08:40.415" v="927"/>
          <ac:spMkLst>
            <pc:docMk/>
            <pc:sldMk cId="1153962205" sldId="281"/>
            <ac:spMk id="5" creationId="{D9663831-AF25-4329-A723-E33BF7534868}"/>
          </ac:spMkLst>
        </pc:spChg>
        <pc:spChg chg="add del mod">
          <ac:chgData name="Benjamin Kettner" userId="805b47a6-7b3d-40a1-97d9-840e0815967e" providerId="ADAL" clId="{FBFFEA9A-9681-4F73-B9B3-967F7B55128D}" dt="2019-10-14T21:11:14.232" v="979" actId="403"/>
          <ac:spMkLst>
            <pc:docMk/>
            <pc:sldMk cId="1153962205" sldId="281"/>
            <ac:spMk id="6" creationId="{600A3A3E-E151-4A0F-83E4-117F19CA9670}"/>
          </ac:spMkLst>
        </pc:spChg>
        <pc:spChg chg="add mod">
          <ac:chgData name="Benjamin Kettner" userId="805b47a6-7b3d-40a1-97d9-840e0815967e" providerId="ADAL" clId="{FBFFEA9A-9681-4F73-B9B3-967F7B55128D}" dt="2019-10-14T21:12:53.866" v="992" actId="1076"/>
          <ac:spMkLst>
            <pc:docMk/>
            <pc:sldMk cId="1153962205" sldId="281"/>
            <ac:spMk id="7" creationId="{C908278D-4F13-4BE1-8EC9-B4115A002D1C}"/>
          </ac:spMkLst>
        </pc:spChg>
        <pc:picChg chg="add mod">
          <ac:chgData name="Benjamin Kettner" userId="805b47a6-7b3d-40a1-97d9-840e0815967e" providerId="ADAL" clId="{FBFFEA9A-9681-4F73-B9B3-967F7B55128D}" dt="2019-10-14T21:08:49.101" v="929" actId="14100"/>
          <ac:picMkLst>
            <pc:docMk/>
            <pc:sldMk cId="1153962205" sldId="281"/>
            <ac:picMk id="6146" creationId="{C2ED3123-1E11-4212-9ADB-584E5A694580}"/>
          </ac:picMkLst>
        </pc:picChg>
        <pc:picChg chg="add del">
          <ac:chgData name="Benjamin Kettner" userId="805b47a6-7b3d-40a1-97d9-840e0815967e" providerId="ADAL" clId="{FBFFEA9A-9681-4F73-B9B3-967F7B55128D}" dt="2019-10-14T21:10:09.788" v="963"/>
          <ac:picMkLst>
            <pc:docMk/>
            <pc:sldMk cId="1153962205" sldId="281"/>
            <ac:picMk id="6148" creationId="{018004C3-4C9A-4222-ACE4-270C13084C5D}"/>
          </ac:picMkLst>
        </pc:picChg>
        <pc:cxnChg chg="add mod">
          <ac:chgData name="Benjamin Kettner" userId="805b47a6-7b3d-40a1-97d9-840e0815967e" providerId="ADAL" clId="{FBFFEA9A-9681-4F73-B9B3-967F7B55128D}" dt="2019-10-14T21:12:10.388" v="984" actId="692"/>
          <ac:cxnSpMkLst>
            <pc:docMk/>
            <pc:sldMk cId="1153962205" sldId="281"/>
            <ac:cxnSpMk id="9" creationId="{DFA92AFE-8BA4-4BE3-B2CA-01EFBAC70838}"/>
          </ac:cxnSpMkLst>
        </pc:cxnChg>
      </pc:sldChg>
      <pc:sldChg chg="addSp modSp add modAnim">
        <pc:chgData name="Benjamin Kettner" userId="805b47a6-7b3d-40a1-97d9-840e0815967e" providerId="ADAL" clId="{FBFFEA9A-9681-4F73-B9B3-967F7B55128D}" dt="2019-10-14T21:17:10.869" v="1286"/>
        <pc:sldMkLst>
          <pc:docMk/>
          <pc:sldMk cId="3696248078" sldId="282"/>
        </pc:sldMkLst>
        <pc:spChg chg="mod">
          <ac:chgData name="Benjamin Kettner" userId="805b47a6-7b3d-40a1-97d9-840e0815967e" providerId="ADAL" clId="{FBFFEA9A-9681-4F73-B9B3-967F7B55128D}" dt="2019-10-14T21:13:07.540" v="1023" actId="20577"/>
          <ac:spMkLst>
            <pc:docMk/>
            <pc:sldMk cId="3696248078" sldId="282"/>
            <ac:spMk id="2" creationId="{FF6E218E-790F-447F-A36C-6F556AAFFC1E}"/>
          </ac:spMkLst>
        </pc:spChg>
        <pc:spChg chg="mod">
          <ac:chgData name="Benjamin Kettner" userId="805b47a6-7b3d-40a1-97d9-840e0815967e" providerId="ADAL" clId="{FBFFEA9A-9681-4F73-B9B3-967F7B55128D}" dt="2019-10-14T21:16:52.512" v="1282" actId="113"/>
          <ac:spMkLst>
            <pc:docMk/>
            <pc:sldMk cId="3696248078" sldId="282"/>
            <ac:spMk id="3" creationId="{3AC5B040-6A98-4962-8B05-C47441E04E0C}"/>
          </ac:spMkLst>
        </pc:spChg>
        <pc:picChg chg="add mod">
          <ac:chgData name="Benjamin Kettner" userId="805b47a6-7b3d-40a1-97d9-840e0815967e" providerId="ADAL" clId="{FBFFEA9A-9681-4F73-B9B3-967F7B55128D}" dt="2019-10-14T21:16:24.119" v="1272" actId="1076"/>
          <ac:picMkLst>
            <pc:docMk/>
            <pc:sldMk cId="3696248078" sldId="282"/>
            <ac:picMk id="7170" creationId="{DDC3824D-2E77-4F87-B09D-A88902BFDBA7}"/>
          </ac:picMkLst>
        </pc:picChg>
      </pc:sldChg>
      <pc:sldChg chg="addSp delSp modSp add">
        <pc:chgData name="Benjamin Kettner" userId="805b47a6-7b3d-40a1-97d9-840e0815967e" providerId="ADAL" clId="{FBFFEA9A-9681-4F73-B9B3-967F7B55128D}" dt="2019-10-17T19:36:46.411" v="1799" actId="1076"/>
        <pc:sldMkLst>
          <pc:docMk/>
          <pc:sldMk cId="1459415414" sldId="283"/>
        </pc:sldMkLst>
        <pc:spChg chg="mod">
          <ac:chgData name="Benjamin Kettner" userId="805b47a6-7b3d-40a1-97d9-840e0815967e" providerId="ADAL" clId="{FBFFEA9A-9681-4F73-B9B3-967F7B55128D}" dt="2019-10-17T19:33:51.786" v="1655" actId="20577"/>
          <ac:spMkLst>
            <pc:docMk/>
            <pc:sldMk cId="1459415414" sldId="283"/>
            <ac:spMk id="2" creationId="{974A9AF5-3DF1-435B-BB47-4D3D6B53A87D}"/>
          </ac:spMkLst>
        </pc:spChg>
        <pc:spChg chg="del">
          <ac:chgData name="Benjamin Kettner" userId="805b47a6-7b3d-40a1-97d9-840e0815967e" providerId="ADAL" clId="{FBFFEA9A-9681-4F73-B9B3-967F7B55128D}" dt="2019-10-17T19:28:19.504" v="1607"/>
          <ac:spMkLst>
            <pc:docMk/>
            <pc:sldMk cId="1459415414" sldId="283"/>
            <ac:spMk id="3" creationId="{5569C74B-0AAA-4136-B60C-BFD0D7CDEC3D}"/>
          </ac:spMkLst>
        </pc:spChg>
        <pc:spChg chg="add mod">
          <ac:chgData name="Benjamin Kettner" userId="805b47a6-7b3d-40a1-97d9-840e0815967e" providerId="ADAL" clId="{FBFFEA9A-9681-4F73-B9B3-967F7B55128D}" dt="2019-10-17T19:34:52.165" v="1793" actId="14100"/>
          <ac:spMkLst>
            <pc:docMk/>
            <pc:sldMk cId="1459415414" sldId="283"/>
            <ac:spMk id="4" creationId="{CDF1E6D4-5495-468D-B8FF-272EA0B1094E}"/>
          </ac:spMkLst>
        </pc:spChg>
        <pc:spChg chg="add mod">
          <ac:chgData name="Benjamin Kettner" userId="805b47a6-7b3d-40a1-97d9-840e0815967e" providerId="ADAL" clId="{FBFFEA9A-9681-4F73-B9B3-967F7B55128D}" dt="2019-10-17T19:36:46.411" v="1799" actId="1076"/>
          <ac:spMkLst>
            <pc:docMk/>
            <pc:sldMk cId="1459415414" sldId="283"/>
            <ac:spMk id="5" creationId="{21CE0550-1210-460F-9648-1BB6D2B8AE42}"/>
          </ac:spMkLst>
        </pc:spChg>
        <pc:picChg chg="add del">
          <ac:chgData name="Benjamin Kettner" userId="805b47a6-7b3d-40a1-97d9-840e0815967e" providerId="ADAL" clId="{FBFFEA9A-9681-4F73-B9B3-967F7B55128D}" dt="2019-10-17T19:28:21.303" v="1608"/>
          <ac:picMkLst>
            <pc:docMk/>
            <pc:sldMk cId="1459415414" sldId="283"/>
            <ac:picMk id="2050" creationId="{22D87C81-5E21-45EF-809C-5BDC2A32E5CC}"/>
          </ac:picMkLst>
        </pc:picChg>
        <pc:picChg chg="add mod">
          <ac:chgData name="Benjamin Kettner" userId="805b47a6-7b3d-40a1-97d9-840e0815967e" providerId="ADAL" clId="{FBFFEA9A-9681-4F73-B9B3-967F7B55128D}" dt="2019-10-17T19:35:21.438" v="1795" actId="1076"/>
          <ac:picMkLst>
            <pc:docMk/>
            <pc:sldMk cId="1459415414" sldId="283"/>
            <ac:picMk id="2052" creationId="{2533BFB0-DEA0-4276-B2B9-80AE1BBA68F3}"/>
          </ac:picMkLst>
        </pc:picChg>
      </pc:sldChg>
      <pc:sldChg chg="addSp modSp add modAnim">
        <pc:chgData name="Benjamin Kettner" userId="805b47a6-7b3d-40a1-97d9-840e0815967e" providerId="ADAL" clId="{FBFFEA9A-9681-4F73-B9B3-967F7B55128D}" dt="2019-10-17T19:44:47.396" v="2191"/>
        <pc:sldMkLst>
          <pc:docMk/>
          <pc:sldMk cId="2642267479" sldId="284"/>
        </pc:sldMkLst>
        <pc:spChg chg="mod">
          <ac:chgData name="Benjamin Kettner" userId="805b47a6-7b3d-40a1-97d9-840e0815967e" providerId="ADAL" clId="{FBFFEA9A-9681-4F73-B9B3-967F7B55128D}" dt="2019-10-17T19:37:05.190" v="1839" actId="20577"/>
          <ac:spMkLst>
            <pc:docMk/>
            <pc:sldMk cId="2642267479" sldId="284"/>
            <ac:spMk id="2" creationId="{A197A54E-E794-4F18-9AE1-1B8EF99F0DAA}"/>
          </ac:spMkLst>
        </pc:spChg>
        <pc:spChg chg="mod">
          <ac:chgData name="Benjamin Kettner" userId="805b47a6-7b3d-40a1-97d9-840e0815967e" providerId="ADAL" clId="{FBFFEA9A-9681-4F73-B9B3-967F7B55128D}" dt="2019-10-17T19:42:04.232" v="2156" actId="20577"/>
          <ac:spMkLst>
            <pc:docMk/>
            <pc:sldMk cId="2642267479" sldId="284"/>
            <ac:spMk id="3" creationId="{A0182992-3228-4BBE-A2E2-B83449ADF833}"/>
          </ac:spMkLst>
        </pc:spChg>
        <pc:spChg chg="add mod">
          <ac:chgData name="Benjamin Kettner" userId="805b47a6-7b3d-40a1-97d9-840e0815967e" providerId="ADAL" clId="{FBFFEA9A-9681-4F73-B9B3-967F7B55128D}" dt="2019-10-17T19:44:32.419" v="2189" actId="14100"/>
          <ac:spMkLst>
            <pc:docMk/>
            <pc:sldMk cId="2642267479" sldId="284"/>
            <ac:spMk id="4" creationId="{1538EF13-2B1F-4195-96FF-27A9E90B3997}"/>
          </ac:spMkLst>
        </pc:spChg>
      </pc:sldChg>
      <pc:sldChg chg="add del">
        <pc:chgData name="Benjamin Kettner" userId="805b47a6-7b3d-40a1-97d9-840e0815967e" providerId="ADAL" clId="{FBFFEA9A-9681-4F73-B9B3-967F7B55128D}" dt="2019-10-17T20:36:45.743" v="2211" actId="2696"/>
        <pc:sldMkLst>
          <pc:docMk/>
          <pc:sldMk cId="2320809483" sldId="285"/>
        </pc:sldMkLst>
      </pc:sldChg>
      <pc:sldChg chg="add">
        <pc:chgData name="Benjamin Kettner" userId="805b47a6-7b3d-40a1-97d9-840e0815967e" providerId="ADAL" clId="{FBFFEA9A-9681-4F73-B9B3-967F7B55128D}" dt="2019-10-17T20:36:37.489" v="2209"/>
        <pc:sldMkLst>
          <pc:docMk/>
          <pc:sldMk cId="1854197014" sldId="342"/>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16C5C-31E5-406A-8C56-ADB3C4AF8D3F}" type="datetimeFigureOut">
              <a:rPr lang="de-DE" smtClean="0"/>
              <a:t>18.06.2020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1705F-86AC-47BE-A51C-200D1DF67A08}" type="slidenum">
              <a:rPr lang="de-DE" smtClean="0"/>
              <a:t>‹#›</a:t>
            </a:fld>
            <a:endParaRPr lang="de-DE"/>
          </a:p>
        </p:txBody>
      </p:sp>
    </p:spTree>
    <p:extLst>
      <p:ext uri="{BB962C8B-B14F-4D97-AF65-F5344CB8AC3E}">
        <p14:creationId xmlns:p14="http://schemas.microsoft.com/office/powerpoint/2010/main" val="160537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F81705F-86AC-47BE-A51C-200D1DF67A08}" type="slidenum">
              <a:rPr lang="de-DE" smtClean="0"/>
              <a:t>7</a:t>
            </a:fld>
            <a:endParaRPr lang="de-DE"/>
          </a:p>
        </p:txBody>
      </p:sp>
    </p:spTree>
    <p:extLst>
      <p:ext uri="{BB962C8B-B14F-4D97-AF65-F5344CB8AC3E}">
        <p14:creationId xmlns:p14="http://schemas.microsoft.com/office/powerpoint/2010/main" val="872019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3" name="Grafik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03048" y="2160588"/>
            <a:ext cx="5081157" cy="1270289"/>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31"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upload.wikimedia.org/wikipedia/commons/1/1b/Linux_Distribution_Timeline.svg"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1780EC-A611-44AB-AD6E-8CBA832911D7}"/>
              </a:ext>
            </a:extLst>
          </p:cNvPr>
          <p:cNvSpPr/>
          <p:nvPr/>
        </p:nvSpPr>
        <p:spPr>
          <a:xfrm>
            <a:off x="826838" y="905691"/>
            <a:ext cx="9866811" cy="4524315"/>
          </a:xfrm>
          <a:prstGeom prst="rect">
            <a:avLst/>
          </a:prstGeom>
        </p:spPr>
        <p:txBody>
          <a:bodyPr wrap="square">
            <a:spAutoFit/>
          </a:bodyPr>
          <a:lstStyle/>
          <a:p>
            <a:pPr marL="449580">
              <a:spcAft>
                <a:spcPts val="0"/>
              </a:spcAft>
            </a:pPr>
            <a:r>
              <a:rPr lang="de-DE" sz="3600" i="1" dirty="0">
                <a:solidFill>
                  <a:srgbClr val="585858"/>
                </a:solidFill>
                <a:latin typeface="Arial" panose="020B0604020202020204" pitchFamily="34" charset="0"/>
                <a:ea typeface="Calibri" panose="020F0502020204030204" pitchFamily="34" charset="0"/>
              </a:rPr>
              <a:t>Diese Session wird im Namen von PASS Deutschland e.V. aufgezeichnet. Wer nicht Teil einer solchen Aufnahme sein möchte muss nun leider das Teams Meeting verlassen. Die Aufnahme wird nach dem Event möglicherweise vom PASS Deutschland e.V. veröffentlicht und im Vereinskontext verwendet.</a:t>
            </a:r>
            <a:endParaRPr lang="en-DE" sz="36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52677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Probleme bei der Portierung nach Linux</a:t>
            </a:r>
          </a:p>
        </p:txBody>
      </p:sp>
      <p:sp>
        <p:nvSpPr>
          <p:cNvPr id="3" name="Inhaltsplatzhalter 2"/>
          <p:cNvSpPr>
            <a:spLocks noGrp="1"/>
          </p:cNvSpPr>
          <p:nvPr>
            <p:ph idx="1"/>
          </p:nvPr>
        </p:nvSpPr>
        <p:spPr/>
        <p:txBody>
          <a:bodyPr>
            <a:normAutofit fontScale="92500" lnSpcReduction="20000"/>
          </a:bodyPr>
          <a:lstStyle/>
          <a:p>
            <a:pPr marL="571500" indent="-571500">
              <a:buFont typeface="Arial" panose="020B0604020202020204" pitchFamily="34" charset="0"/>
              <a:buChar char="•"/>
            </a:pPr>
            <a:r>
              <a:rPr lang="de-DE" dirty="0"/>
              <a:t>Riesige Codebasis (&gt; 20 Mio. Zeilen Code)</a:t>
            </a:r>
          </a:p>
          <a:p>
            <a:pPr marL="571500" indent="-571500">
              <a:buFont typeface="Arial" panose="020B0604020202020204" pitchFamily="34" charset="0"/>
              <a:buChar char="•"/>
            </a:pPr>
            <a:r>
              <a:rPr lang="de-DE" dirty="0"/>
              <a:t>Abhängigkeit des SQL OS von Windows</a:t>
            </a:r>
          </a:p>
          <a:p>
            <a:pPr marL="571500" indent="-571500">
              <a:buFont typeface="Arial" panose="020B0604020202020204" pitchFamily="34" charset="0"/>
              <a:buChar char="•"/>
            </a:pPr>
            <a:r>
              <a:rPr lang="de-DE" dirty="0"/>
              <a:t>Abhängigkeiten anderer Komponenten (XML) von Windows</a:t>
            </a:r>
          </a:p>
          <a:p>
            <a:pPr marL="571500" indent="-571500">
              <a:buFont typeface="Arial" panose="020B0604020202020204" pitchFamily="34" charset="0"/>
              <a:buChar char="•"/>
            </a:pPr>
            <a:endParaRPr lang="de-DE" dirty="0"/>
          </a:p>
          <a:p>
            <a:pPr marL="571500" indent="-571500">
              <a:buFont typeface="Arial" panose="020B0604020202020204" pitchFamily="34" charset="0"/>
              <a:buChar char="•"/>
            </a:pPr>
            <a:r>
              <a:rPr lang="de-DE" dirty="0"/>
              <a:t>Drei Arten von Abhängigkeiten</a:t>
            </a:r>
          </a:p>
          <a:p>
            <a:pPr marL="1033227" lvl="1" indent="-457200">
              <a:buFont typeface="Arial" panose="020B0604020202020204" pitchFamily="34" charset="0"/>
              <a:buChar char="•"/>
            </a:pPr>
            <a:r>
              <a:rPr lang="de-DE" dirty="0"/>
              <a:t>Win32 (user32.dll)</a:t>
            </a:r>
          </a:p>
          <a:p>
            <a:pPr marL="1033227" lvl="1" indent="-457200">
              <a:buFont typeface="Arial" panose="020B0604020202020204" pitchFamily="34" charset="0"/>
              <a:buChar char="•"/>
            </a:pPr>
            <a:r>
              <a:rPr lang="de-DE" dirty="0"/>
              <a:t>NT </a:t>
            </a:r>
            <a:r>
              <a:rPr lang="de-DE" dirty="0" err="1"/>
              <a:t>Krenel</a:t>
            </a:r>
            <a:r>
              <a:rPr lang="de-DE" dirty="0"/>
              <a:t> (ntdll.dll)</a:t>
            </a:r>
          </a:p>
          <a:p>
            <a:pPr marL="1033227" lvl="1" indent="-457200">
              <a:buFont typeface="Arial" panose="020B0604020202020204" pitchFamily="34" charset="0"/>
              <a:buChar char="•"/>
            </a:pPr>
            <a:r>
              <a:rPr lang="de-DE" dirty="0"/>
              <a:t>Windows </a:t>
            </a:r>
            <a:r>
              <a:rPr lang="de-DE" dirty="0" err="1"/>
              <a:t>Applikations</a:t>
            </a:r>
            <a:r>
              <a:rPr lang="de-DE" dirty="0"/>
              <a:t> Bibliotheken </a:t>
            </a:r>
            <a:r>
              <a:rPr lang="de-DE" dirty="0">
                <a:sym typeface="Wingdings" panose="05000000000000000000" pitchFamily="2" charset="2"/>
              </a:rPr>
              <a:t> das ist die komplexeste Abhängigkeit</a:t>
            </a:r>
            <a:endParaRPr lang="de-DE" dirty="0"/>
          </a:p>
        </p:txBody>
      </p:sp>
    </p:spTree>
    <p:extLst>
      <p:ext uri="{BB962C8B-B14F-4D97-AF65-F5344CB8AC3E}">
        <p14:creationId xmlns:p14="http://schemas.microsoft.com/office/powerpoint/2010/main" val="266384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Lösungswege…</a:t>
            </a:r>
          </a:p>
        </p:txBody>
      </p:sp>
      <p:sp>
        <p:nvSpPr>
          <p:cNvPr id="3" name="Inhaltsplatzhalter 2"/>
          <p:cNvSpPr>
            <a:spLocks noGrp="1"/>
          </p:cNvSpPr>
          <p:nvPr>
            <p:ph idx="1"/>
          </p:nvPr>
        </p:nvSpPr>
        <p:spPr/>
        <p:txBody>
          <a:bodyPr>
            <a:normAutofit fontScale="92500" lnSpcReduction="20000"/>
          </a:bodyPr>
          <a:lstStyle/>
          <a:p>
            <a:pPr marL="571500" indent="-571500">
              <a:buFont typeface="Arial" panose="020B0604020202020204" pitchFamily="34" charset="0"/>
              <a:buChar char="•"/>
            </a:pPr>
            <a:r>
              <a:rPr lang="de-DE" dirty="0"/>
              <a:t>Neu implementieren?</a:t>
            </a:r>
          </a:p>
          <a:p>
            <a:pPr marL="1033227" lvl="1" indent="-457200">
              <a:buFont typeface="Arial" panose="020B0604020202020204" pitchFamily="34" charset="0"/>
              <a:buChar char="•"/>
            </a:pPr>
            <a:r>
              <a:rPr lang="de-DE" dirty="0"/>
              <a:t>Zu komplex</a:t>
            </a:r>
          </a:p>
          <a:p>
            <a:pPr marL="1033227" lvl="1" indent="-457200">
              <a:buFont typeface="Arial" panose="020B0604020202020204" pitchFamily="34" charset="0"/>
              <a:buChar char="•"/>
            </a:pPr>
            <a:r>
              <a:rPr lang="de-DE" dirty="0"/>
              <a:t>Zwei Code-Basen</a:t>
            </a:r>
          </a:p>
          <a:p>
            <a:pPr marL="1033227" lvl="1" indent="-457200">
              <a:buFont typeface="Arial" panose="020B0604020202020204" pitchFamily="34" charset="0"/>
              <a:buChar char="•"/>
            </a:pPr>
            <a:r>
              <a:rPr lang="de-DE" dirty="0"/>
              <a:t>Ist die Funktionalität unter beiden </a:t>
            </a:r>
            <a:r>
              <a:rPr lang="de-DE" dirty="0" err="1"/>
              <a:t>Betriebbsystemen</a:t>
            </a:r>
            <a:r>
              <a:rPr lang="de-DE" dirty="0"/>
              <a:t> wirklich gleich?</a:t>
            </a:r>
          </a:p>
          <a:p>
            <a:pPr marL="1033227" lvl="1" indent="-457200">
              <a:buFont typeface="Arial" panose="020B0604020202020204" pitchFamily="34" charset="0"/>
              <a:buChar char="•"/>
            </a:pPr>
            <a:r>
              <a:rPr lang="de-DE" dirty="0"/>
              <a:t>Großer Unterschied der SQL Server Implementierungen über Jahre</a:t>
            </a:r>
          </a:p>
          <a:p>
            <a:pPr marL="571500" indent="-571500">
              <a:buFont typeface="Arial" panose="020B0604020202020204" pitchFamily="34" charset="0"/>
              <a:buChar char="•"/>
            </a:pPr>
            <a:r>
              <a:rPr lang="de-DE" dirty="0"/>
              <a:t>Weglassen?</a:t>
            </a:r>
          </a:p>
          <a:p>
            <a:pPr marL="1033227" lvl="1" indent="-457200">
              <a:buFont typeface="Arial" panose="020B0604020202020204" pitchFamily="34" charset="0"/>
              <a:buChar char="•"/>
            </a:pPr>
            <a:r>
              <a:rPr lang="de-DE" dirty="0"/>
              <a:t>Bedeutet die Funktionalität in Linux weglassen</a:t>
            </a:r>
          </a:p>
          <a:p>
            <a:pPr marL="1033227" lvl="1" indent="-457200">
              <a:buFont typeface="Arial" panose="020B0604020202020204" pitchFamily="34" charset="0"/>
              <a:buChar char="•"/>
            </a:pPr>
            <a:r>
              <a:rPr lang="de-DE" dirty="0"/>
              <a:t>Nicht akzeptabel</a:t>
            </a:r>
          </a:p>
        </p:txBody>
      </p:sp>
    </p:spTree>
    <p:extLst>
      <p:ext uri="{BB962C8B-B14F-4D97-AF65-F5344CB8AC3E}">
        <p14:creationId xmlns:p14="http://schemas.microsoft.com/office/powerpoint/2010/main" val="61767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Architektur</a:t>
            </a:r>
          </a:p>
        </p:txBody>
      </p:sp>
      <p:sp>
        <p:nvSpPr>
          <p:cNvPr id="3" name="Inhaltsplatzhalter 2"/>
          <p:cNvSpPr>
            <a:spLocks noGrp="1"/>
          </p:cNvSpPr>
          <p:nvPr>
            <p:ph idx="1"/>
          </p:nvPr>
        </p:nvSpPr>
        <p:spPr>
          <a:xfrm>
            <a:off x="576104" y="1512041"/>
            <a:ext cx="10368280" cy="4336732"/>
          </a:xfrm>
        </p:spPr>
        <p:txBody>
          <a:bodyPr>
            <a:normAutofit fontScale="85000" lnSpcReduction="20000"/>
          </a:bodyPr>
          <a:lstStyle/>
          <a:p>
            <a:pPr marL="571500" indent="-571500">
              <a:buFont typeface="Arial" panose="020B0604020202020204" pitchFamily="34" charset="0"/>
              <a:buChar char="•"/>
            </a:pPr>
            <a:r>
              <a:rPr lang="de-DE" dirty="0"/>
              <a:t>Einführung von PAL (</a:t>
            </a:r>
            <a:r>
              <a:rPr lang="de-DE" dirty="0" err="1"/>
              <a:t>Platform</a:t>
            </a:r>
            <a:r>
              <a:rPr lang="de-DE" dirty="0"/>
              <a:t> </a:t>
            </a:r>
            <a:r>
              <a:rPr lang="de-DE" dirty="0" err="1"/>
              <a:t>Abstraction</a:t>
            </a:r>
            <a:r>
              <a:rPr lang="de-DE" dirty="0"/>
              <a:t> Layer) in SQL Server</a:t>
            </a:r>
          </a:p>
          <a:p>
            <a:pPr marL="1033227" lvl="1" indent="-457200">
              <a:buFont typeface="Arial" panose="020B0604020202020204" pitchFamily="34" charset="0"/>
              <a:buChar char="•"/>
            </a:pPr>
            <a:r>
              <a:rPr lang="de-DE" dirty="0"/>
              <a:t>Fasst allen plattformspezifischen Code an einer Stelle zusammen</a:t>
            </a:r>
          </a:p>
          <a:p>
            <a:pPr marL="1033227" lvl="1" indent="-457200">
              <a:buFont typeface="Arial" panose="020B0604020202020204" pitchFamily="34" charset="0"/>
              <a:buChar char="•"/>
            </a:pPr>
            <a:r>
              <a:rPr lang="de-DE" dirty="0"/>
              <a:t>Rest des Codes ist </a:t>
            </a:r>
            <a:r>
              <a:rPr lang="de-DE" dirty="0" err="1"/>
              <a:t>platformunabhängig</a:t>
            </a:r>
            <a:endParaRPr lang="de-DE" dirty="0"/>
          </a:p>
          <a:p>
            <a:pPr marL="1033227" lvl="1" indent="-457200">
              <a:buFont typeface="Arial" panose="020B0604020202020204" pitchFamily="34" charset="0"/>
              <a:buChar char="•"/>
            </a:pPr>
            <a:r>
              <a:rPr lang="de-DE" dirty="0"/>
              <a:t>Bisher nicht nötig </a:t>
            </a:r>
            <a:r>
              <a:rPr lang="de-DE" dirty="0">
                <a:sym typeface="Wingdings" panose="05000000000000000000" pitchFamily="2" charset="2"/>
              </a:rPr>
              <a:t> einziges OS war Windows</a:t>
            </a:r>
          </a:p>
          <a:p>
            <a:pPr marL="571500" indent="-571500">
              <a:buFont typeface="Arial" panose="020B0604020202020204" pitchFamily="34" charset="0"/>
              <a:buChar char="•"/>
            </a:pPr>
            <a:r>
              <a:rPr lang="de-DE" dirty="0">
                <a:sym typeface="Wingdings" panose="05000000000000000000" pitchFamily="2" charset="2"/>
              </a:rPr>
              <a:t>Kombination von SQL OS und Project „</a:t>
            </a:r>
            <a:r>
              <a:rPr lang="de-DE" dirty="0" err="1">
                <a:sym typeface="Wingdings" panose="05000000000000000000" pitchFamily="2" charset="2"/>
              </a:rPr>
              <a:t>Drawbridge</a:t>
            </a:r>
            <a:r>
              <a:rPr lang="de-DE" dirty="0">
                <a:sym typeface="Wingdings" panose="05000000000000000000" pitchFamily="2" charset="2"/>
              </a:rPr>
              <a:t>“ (MS </a:t>
            </a:r>
            <a:r>
              <a:rPr lang="de-DE" dirty="0" err="1">
                <a:sym typeface="Wingdings" panose="05000000000000000000" pitchFamily="2" charset="2"/>
              </a:rPr>
              <a:t>Resarch</a:t>
            </a:r>
            <a:r>
              <a:rPr lang="de-DE" dirty="0">
                <a:sym typeface="Wingdings" panose="05000000000000000000" pitchFamily="2" charset="2"/>
              </a:rPr>
              <a:t>) =&gt; SQL </a:t>
            </a:r>
          </a:p>
          <a:p>
            <a:pPr marL="1033227" lvl="1" indent="-457200">
              <a:buFont typeface="Arial" panose="020B0604020202020204" pitchFamily="34" charset="0"/>
              <a:buChar char="•"/>
            </a:pPr>
            <a:r>
              <a:rPr lang="de-DE" dirty="0" err="1">
                <a:sym typeface="Wingdings" panose="05000000000000000000" pitchFamily="2" charset="2"/>
              </a:rPr>
              <a:t>Drawbridge</a:t>
            </a:r>
            <a:r>
              <a:rPr lang="de-DE" dirty="0">
                <a:sym typeface="Wingdings" panose="05000000000000000000" pitchFamily="2" charset="2"/>
              </a:rPr>
              <a:t> = neue Art der </a:t>
            </a:r>
            <a:r>
              <a:rPr lang="de-DE" dirty="0" err="1">
                <a:sym typeface="Wingdings" panose="05000000000000000000" pitchFamily="2" charset="2"/>
              </a:rPr>
              <a:t>Anwendungsvirtualisierung</a:t>
            </a:r>
            <a:r>
              <a:rPr lang="de-DE" dirty="0">
                <a:sym typeface="Wingdings" panose="05000000000000000000" pitchFamily="2" charset="2"/>
              </a:rPr>
              <a:t> </a:t>
            </a:r>
          </a:p>
          <a:p>
            <a:pPr marL="1494953" lvl="2" indent="-342900">
              <a:buFont typeface="Arial" panose="020B0604020202020204" pitchFamily="34" charset="0"/>
              <a:buChar char="•"/>
            </a:pPr>
            <a:r>
              <a:rPr lang="de-DE" dirty="0">
                <a:sym typeface="Wingdings" panose="05000000000000000000" pitchFamily="2" charset="2"/>
              </a:rPr>
              <a:t>Kombiniert </a:t>
            </a:r>
            <a:r>
              <a:rPr lang="de-DE" dirty="0" err="1">
                <a:sym typeface="Wingdings" panose="05000000000000000000" pitchFamily="2" charset="2"/>
              </a:rPr>
              <a:t>Pico</a:t>
            </a:r>
            <a:r>
              <a:rPr lang="de-DE" dirty="0">
                <a:sym typeface="Wingdings" panose="05000000000000000000" pitchFamily="2" charset="2"/>
              </a:rPr>
              <a:t>-Prozess mit minimaler Kernel API (https://www.microsoft.com/en-us/research/project/drawbridge/)</a:t>
            </a:r>
            <a:endParaRPr lang="de-DE" dirty="0"/>
          </a:p>
        </p:txBody>
      </p:sp>
    </p:spTree>
    <p:extLst>
      <p:ext uri="{BB962C8B-B14F-4D97-AF65-F5344CB8AC3E}">
        <p14:creationId xmlns:p14="http://schemas.microsoft.com/office/powerpoint/2010/main" val="219050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SQL OS</a:t>
            </a:r>
          </a:p>
        </p:txBody>
      </p:sp>
      <p:pic>
        <p:nvPicPr>
          <p:cNvPr id="4" name="Grafik 3"/>
          <p:cNvPicPr>
            <a:picLocks noChangeAspect="1"/>
          </p:cNvPicPr>
          <p:nvPr/>
        </p:nvPicPr>
        <p:blipFill>
          <a:blip r:embed="rId2"/>
          <a:stretch>
            <a:fillRect/>
          </a:stretch>
        </p:blipFill>
        <p:spPr>
          <a:xfrm>
            <a:off x="2495328" y="1486550"/>
            <a:ext cx="6048320" cy="4057979"/>
          </a:xfrm>
          <a:prstGeom prst="rect">
            <a:avLst/>
          </a:prstGeom>
        </p:spPr>
      </p:pic>
    </p:spTree>
    <p:extLst>
      <p:ext uri="{BB962C8B-B14F-4D97-AF65-F5344CB8AC3E}">
        <p14:creationId xmlns:p14="http://schemas.microsoft.com/office/powerpoint/2010/main" val="190320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Drawbridge</a:t>
            </a:r>
            <a:endParaRPr lang="de-DE" dirty="0"/>
          </a:p>
        </p:txBody>
      </p:sp>
      <p:pic>
        <p:nvPicPr>
          <p:cNvPr id="4" name="Grafik 3"/>
          <p:cNvPicPr>
            <a:picLocks noChangeAspect="1"/>
          </p:cNvPicPr>
          <p:nvPr/>
        </p:nvPicPr>
        <p:blipFill>
          <a:blip r:embed="rId2"/>
          <a:stretch>
            <a:fillRect/>
          </a:stretch>
        </p:blipFill>
        <p:spPr>
          <a:xfrm>
            <a:off x="4009968" y="1339537"/>
            <a:ext cx="3150108" cy="4185143"/>
          </a:xfrm>
          <a:prstGeom prst="rect">
            <a:avLst/>
          </a:prstGeom>
        </p:spPr>
      </p:pic>
    </p:spTree>
    <p:extLst>
      <p:ext uri="{BB962C8B-B14F-4D97-AF65-F5344CB8AC3E}">
        <p14:creationId xmlns:p14="http://schemas.microsoft.com/office/powerpoint/2010/main" val="135391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Anforderungen passen nicht 100%...</a:t>
            </a:r>
          </a:p>
        </p:txBody>
      </p:sp>
      <p:sp>
        <p:nvSpPr>
          <p:cNvPr id="3" name="Inhaltsplatzhalter 2"/>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de-DE" dirty="0"/>
              <a:t>Vorteile </a:t>
            </a:r>
            <a:r>
              <a:rPr lang="de-DE" dirty="0" err="1"/>
              <a:t>Drawbridge</a:t>
            </a:r>
            <a:endParaRPr lang="de-DE" dirty="0"/>
          </a:p>
          <a:p>
            <a:pPr marL="1033227" lvl="1" indent="-457200">
              <a:buFont typeface="Arial" panose="020B0604020202020204" pitchFamily="34" charset="0"/>
              <a:buChar char="•"/>
            </a:pPr>
            <a:r>
              <a:rPr lang="de-DE" dirty="0"/>
              <a:t>1500+ Windows ABIs (</a:t>
            </a:r>
            <a:r>
              <a:rPr lang="de-DE" dirty="0" err="1"/>
              <a:t>Application</a:t>
            </a:r>
            <a:r>
              <a:rPr lang="de-DE" dirty="0"/>
              <a:t> Binary Interface) wurden implementiert, nur 40-50 ABIs interagieren direkt mit dem Host</a:t>
            </a:r>
          </a:p>
          <a:p>
            <a:pPr marL="1033227" lvl="1" indent="-457200">
              <a:buFont typeface="Arial" panose="020B0604020202020204" pitchFamily="34" charset="0"/>
              <a:buChar char="•"/>
            </a:pPr>
            <a:r>
              <a:rPr lang="de-DE" dirty="0"/>
              <a:t>Library OS kann andere Windows Komponenten hosten (die z.B. für CLR, MSXML </a:t>
            </a:r>
            <a:r>
              <a:rPr lang="de-DE" dirty="0" err="1"/>
              <a:t>usw</a:t>
            </a:r>
            <a:r>
              <a:rPr lang="de-DE" dirty="0"/>
              <a:t> benötigt werden)</a:t>
            </a:r>
          </a:p>
          <a:p>
            <a:pPr marL="1033227" lvl="1" indent="-457200">
              <a:buFont typeface="Arial" panose="020B0604020202020204" pitchFamily="34" charset="0"/>
              <a:buChar char="•"/>
            </a:pPr>
            <a:endParaRPr lang="de-DE" dirty="0"/>
          </a:p>
          <a:p>
            <a:pPr marL="571500" indent="-571500">
              <a:buFont typeface="Arial" panose="020B0604020202020204" pitchFamily="34" charset="0"/>
              <a:buChar char="•"/>
            </a:pPr>
            <a:r>
              <a:rPr lang="de-DE" dirty="0"/>
              <a:t>Nachteile / Risiken</a:t>
            </a:r>
          </a:p>
          <a:p>
            <a:pPr marL="1033227" lvl="1" indent="-457200">
              <a:buFont typeface="Arial" panose="020B0604020202020204" pitchFamily="34" charset="0"/>
              <a:buChar char="•"/>
            </a:pPr>
            <a:r>
              <a:rPr lang="de-DE" dirty="0" err="1"/>
              <a:t>Drawbridge</a:t>
            </a:r>
            <a:r>
              <a:rPr lang="de-DE" dirty="0"/>
              <a:t> war abgeschlossen </a:t>
            </a:r>
            <a:r>
              <a:rPr lang="de-DE" dirty="0">
                <a:sym typeface="Wingdings" panose="05000000000000000000" pitchFamily="2" charset="2"/>
              </a:rPr>
              <a:t> kein weiterer Support von MS </a:t>
            </a:r>
            <a:r>
              <a:rPr lang="de-DE" dirty="0" err="1">
                <a:sym typeface="Wingdings" panose="05000000000000000000" pitchFamily="2" charset="2"/>
              </a:rPr>
              <a:t>Resarch</a:t>
            </a:r>
            <a:endParaRPr lang="de-DE" dirty="0">
              <a:sym typeface="Wingdings" panose="05000000000000000000" pitchFamily="2" charset="2"/>
            </a:endParaRPr>
          </a:p>
          <a:p>
            <a:pPr marL="1033227" lvl="1" indent="-457200">
              <a:buFont typeface="Arial" panose="020B0604020202020204" pitchFamily="34" charset="0"/>
              <a:buChar char="•"/>
            </a:pPr>
            <a:r>
              <a:rPr lang="de-DE" dirty="0">
                <a:sym typeface="Wingdings" panose="05000000000000000000" pitchFamily="2" charset="2"/>
              </a:rPr>
              <a:t>Original </a:t>
            </a:r>
            <a:r>
              <a:rPr lang="de-DE" dirty="0" err="1">
                <a:sym typeface="Wingdings" panose="05000000000000000000" pitchFamily="2" charset="2"/>
              </a:rPr>
              <a:t>Drawbridge</a:t>
            </a:r>
            <a:r>
              <a:rPr lang="de-DE" dirty="0">
                <a:sym typeface="Wingdings" panose="05000000000000000000" pitchFamily="2" charset="2"/>
              </a:rPr>
              <a:t> war auf Windows implementiert (Kernel </a:t>
            </a:r>
            <a:r>
              <a:rPr lang="de-DE" dirty="0" err="1">
                <a:sym typeface="Wingdings" panose="05000000000000000000" pitchFamily="2" charset="2"/>
              </a:rPr>
              <a:t>driver</a:t>
            </a:r>
            <a:r>
              <a:rPr lang="de-DE" dirty="0">
                <a:sym typeface="Wingdings" panose="05000000000000000000" pitchFamily="2" charset="2"/>
              </a:rPr>
              <a:t> und Monitor Prozess)  müssen wegen user-mode </a:t>
            </a:r>
            <a:r>
              <a:rPr lang="de-DE" dirty="0" err="1">
                <a:sym typeface="Wingdings" panose="05000000000000000000" pitchFamily="2" charset="2"/>
              </a:rPr>
              <a:t>only</a:t>
            </a:r>
            <a:r>
              <a:rPr lang="de-DE" dirty="0">
                <a:sym typeface="Wingdings" panose="05000000000000000000" pitchFamily="2" charset="2"/>
              </a:rPr>
              <a:t> Konzept verworfen werden</a:t>
            </a:r>
          </a:p>
          <a:p>
            <a:pPr marL="1033227" lvl="1" indent="-457200">
              <a:buFont typeface="Arial" panose="020B0604020202020204" pitchFamily="34" charset="0"/>
              <a:buChar char="•"/>
            </a:pPr>
            <a:r>
              <a:rPr lang="de-DE" dirty="0">
                <a:sym typeface="Wingdings" panose="05000000000000000000" pitchFamily="2" charset="2"/>
              </a:rPr>
              <a:t>SQL OS und </a:t>
            </a:r>
            <a:r>
              <a:rPr lang="de-DE" dirty="0" err="1">
                <a:sym typeface="Wingdings" panose="05000000000000000000" pitchFamily="2" charset="2"/>
              </a:rPr>
              <a:t>Drawbridge</a:t>
            </a:r>
            <a:r>
              <a:rPr lang="de-DE" dirty="0">
                <a:sym typeface="Wingdings" panose="05000000000000000000" pitchFamily="2" charset="2"/>
              </a:rPr>
              <a:t> wurden unabhängig voneinander entwickelt  viel Überlappung </a:t>
            </a:r>
            <a:endParaRPr lang="de-DE" dirty="0"/>
          </a:p>
        </p:txBody>
      </p:sp>
    </p:spTree>
    <p:extLst>
      <p:ext uri="{BB962C8B-B14F-4D97-AF65-F5344CB8AC3E}">
        <p14:creationId xmlns:p14="http://schemas.microsoft.com/office/powerpoint/2010/main" val="425503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SQL PAL</a:t>
            </a:r>
          </a:p>
        </p:txBody>
      </p:sp>
      <p:pic>
        <p:nvPicPr>
          <p:cNvPr id="4" name="Grafik 3"/>
          <p:cNvPicPr>
            <a:picLocks noChangeAspect="1"/>
          </p:cNvPicPr>
          <p:nvPr/>
        </p:nvPicPr>
        <p:blipFill>
          <a:blip r:embed="rId2"/>
          <a:stretch>
            <a:fillRect/>
          </a:stretch>
        </p:blipFill>
        <p:spPr>
          <a:xfrm>
            <a:off x="1117880" y="1302601"/>
            <a:ext cx="9191633" cy="4390395"/>
          </a:xfrm>
          <a:prstGeom prst="rect">
            <a:avLst/>
          </a:prstGeom>
        </p:spPr>
      </p:pic>
    </p:spTree>
    <p:extLst>
      <p:ext uri="{BB962C8B-B14F-4D97-AF65-F5344CB8AC3E}">
        <p14:creationId xmlns:p14="http://schemas.microsoft.com/office/powerpoint/2010/main" val="251689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Prozess Modell</a:t>
            </a:r>
          </a:p>
        </p:txBody>
      </p:sp>
      <p:pic>
        <p:nvPicPr>
          <p:cNvPr id="4" name="Grafik 3"/>
          <p:cNvPicPr>
            <a:picLocks noChangeAspect="1"/>
          </p:cNvPicPr>
          <p:nvPr/>
        </p:nvPicPr>
        <p:blipFill>
          <a:blip r:embed="rId2"/>
          <a:stretch>
            <a:fillRect/>
          </a:stretch>
        </p:blipFill>
        <p:spPr>
          <a:xfrm>
            <a:off x="4220413" y="1339536"/>
            <a:ext cx="2801725" cy="4272335"/>
          </a:xfrm>
          <a:prstGeom prst="rect">
            <a:avLst/>
          </a:prstGeom>
        </p:spPr>
      </p:pic>
    </p:spTree>
    <p:extLst>
      <p:ext uri="{BB962C8B-B14F-4D97-AF65-F5344CB8AC3E}">
        <p14:creationId xmlns:p14="http://schemas.microsoft.com/office/powerpoint/2010/main" val="278427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3" y="500993"/>
            <a:ext cx="10799762" cy="1877740"/>
          </a:xfrm>
        </p:spPr>
        <p:txBody>
          <a:bodyPr/>
          <a:lstStyle/>
          <a:p>
            <a:r>
              <a:rPr lang="en-US" dirty="0"/>
              <a:t>SQL Server on Linux</a:t>
            </a:r>
          </a:p>
        </p:txBody>
      </p:sp>
      <p:sp>
        <p:nvSpPr>
          <p:cNvPr id="3" name="Text Placeholder 2"/>
          <p:cNvSpPr>
            <a:spLocks noGrp="1"/>
          </p:cNvSpPr>
          <p:nvPr>
            <p:ph type="body" sz="quarter" idx="4294967295"/>
          </p:nvPr>
        </p:nvSpPr>
        <p:spPr>
          <a:xfrm>
            <a:off x="4961803" y="1838983"/>
            <a:ext cx="6098083" cy="1079500"/>
          </a:xfrm>
        </p:spPr>
        <p:txBody>
          <a:bodyPr/>
          <a:lstStyle/>
          <a:p>
            <a:r>
              <a:rPr lang="en-US" dirty="0"/>
              <a:t>Benjamin Kettner</a:t>
            </a:r>
          </a:p>
        </p:txBody>
      </p:sp>
    </p:spTree>
    <p:extLst>
      <p:ext uri="{BB962C8B-B14F-4D97-AF65-F5344CB8AC3E}">
        <p14:creationId xmlns:p14="http://schemas.microsoft.com/office/powerpoint/2010/main" val="394788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D228-E21C-476D-987B-430A506B9E3D}"/>
              </a:ext>
            </a:extLst>
          </p:cNvPr>
          <p:cNvSpPr>
            <a:spLocks noGrp="1"/>
          </p:cNvSpPr>
          <p:nvPr>
            <p:ph type="title"/>
          </p:nvPr>
        </p:nvSpPr>
        <p:spPr/>
        <p:txBody>
          <a:bodyPr/>
          <a:lstStyle/>
          <a:p>
            <a:r>
              <a:rPr lang="de-DE" dirty="0"/>
              <a:t>A </a:t>
            </a:r>
            <a:r>
              <a:rPr lang="de-DE" dirty="0" err="1"/>
              <a:t>bit</a:t>
            </a:r>
            <a:r>
              <a:rPr lang="de-DE" dirty="0"/>
              <a:t> </a:t>
            </a:r>
            <a:r>
              <a:rPr lang="de-DE" dirty="0" err="1"/>
              <a:t>of</a:t>
            </a:r>
            <a:r>
              <a:rPr lang="de-DE" dirty="0"/>
              <a:t> </a:t>
            </a:r>
            <a:r>
              <a:rPr lang="de-DE" dirty="0" err="1"/>
              <a:t>History</a:t>
            </a:r>
            <a:endParaRPr lang="en-DE" dirty="0"/>
          </a:p>
        </p:txBody>
      </p:sp>
      <p:pic>
        <p:nvPicPr>
          <p:cNvPr id="5" name="Content Placeholder 4" descr="A close up of a penguin&#10;&#10;Description automatically generated">
            <a:extLst>
              <a:ext uri="{FF2B5EF4-FFF2-40B4-BE49-F238E27FC236}">
                <a16:creationId xmlns:a16="http://schemas.microsoft.com/office/drawing/2014/main" id="{263C33EA-B296-4CE2-8A7B-17EF9B27B090}"/>
              </a:ext>
            </a:extLst>
          </p:cNvPr>
          <p:cNvPicPr>
            <a:picLocks noGrp="1" noChangeAspect="1"/>
          </p:cNvPicPr>
          <p:nvPr>
            <p:ph idx="1"/>
          </p:nvPr>
        </p:nvPicPr>
        <p:blipFill>
          <a:blip r:embed="rId2"/>
          <a:stretch>
            <a:fillRect/>
          </a:stretch>
        </p:blipFill>
        <p:spPr>
          <a:xfrm>
            <a:off x="3304031" y="1439862"/>
            <a:ext cx="6239933" cy="4679950"/>
          </a:xfrm>
        </p:spPr>
      </p:pic>
      <p:sp>
        <p:nvSpPr>
          <p:cNvPr id="8" name="TextBox 7">
            <a:extLst>
              <a:ext uri="{FF2B5EF4-FFF2-40B4-BE49-F238E27FC236}">
                <a16:creationId xmlns:a16="http://schemas.microsoft.com/office/drawing/2014/main" id="{2E676CBD-EDF7-44FE-A99D-E201B3BE14E5}"/>
              </a:ext>
            </a:extLst>
          </p:cNvPr>
          <p:cNvSpPr txBox="1"/>
          <p:nvPr/>
        </p:nvSpPr>
        <p:spPr>
          <a:xfrm>
            <a:off x="397240" y="1439863"/>
            <a:ext cx="3483472" cy="830997"/>
          </a:xfrm>
          <a:prstGeom prst="rect">
            <a:avLst/>
          </a:prstGeom>
          <a:noFill/>
        </p:spPr>
        <p:txBody>
          <a:bodyPr wrap="square" rtlCol="0">
            <a:spAutoFit/>
          </a:bodyPr>
          <a:lstStyle/>
          <a:p>
            <a:r>
              <a:rPr lang="de-DE" sz="2400" dirty="0" err="1"/>
              <a:t>Somehow</a:t>
            </a:r>
            <a:r>
              <a:rPr lang="de-DE" sz="2400" dirty="0"/>
              <a:t> </a:t>
            </a:r>
            <a:r>
              <a:rPr lang="de-DE" sz="2400" dirty="0" err="1"/>
              <a:t>we</a:t>
            </a:r>
            <a:r>
              <a:rPr lang="de-DE" sz="2400" dirty="0"/>
              <a:t> </a:t>
            </a:r>
          </a:p>
          <a:p>
            <a:r>
              <a:rPr lang="de-DE" sz="2400" dirty="0" err="1"/>
              <a:t>got</a:t>
            </a:r>
            <a:r>
              <a:rPr lang="de-DE" sz="2400" dirty="0"/>
              <a:t> </a:t>
            </a:r>
            <a:r>
              <a:rPr lang="de-DE" sz="2400" dirty="0" err="1"/>
              <a:t>from</a:t>
            </a:r>
            <a:r>
              <a:rPr lang="de-DE" sz="2400" dirty="0"/>
              <a:t> </a:t>
            </a:r>
            <a:r>
              <a:rPr lang="de-DE" sz="2400" b="1" dirty="0" err="1">
                <a:solidFill>
                  <a:schemeClr val="accent1"/>
                </a:solidFill>
              </a:rPr>
              <a:t>here</a:t>
            </a:r>
            <a:r>
              <a:rPr lang="de-DE" sz="2400" dirty="0"/>
              <a:t>…</a:t>
            </a:r>
            <a:endParaRPr lang="en-DE" sz="2400" dirty="0"/>
          </a:p>
        </p:txBody>
      </p:sp>
      <p:sp>
        <p:nvSpPr>
          <p:cNvPr id="9" name="TextBox 8">
            <a:extLst>
              <a:ext uri="{FF2B5EF4-FFF2-40B4-BE49-F238E27FC236}">
                <a16:creationId xmlns:a16="http://schemas.microsoft.com/office/drawing/2014/main" id="{3CE33067-9D9C-4FFD-9526-964715F8B84E}"/>
              </a:ext>
            </a:extLst>
          </p:cNvPr>
          <p:cNvSpPr txBox="1"/>
          <p:nvPr/>
        </p:nvSpPr>
        <p:spPr>
          <a:xfrm>
            <a:off x="397240" y="2643089"/>
            <a:ext cx="2243037" cy="830997"/>
          </a:xfrm>
          <a:prstGeom prst="rect">
            <a:avLst/>
          </a:prstGeom>
          <a:noFill/>
        </p:spPr>
        <p:txBody>
          <a:bodyPr wrap="square" rtlCol="0">
            <a:spAutoFit/>
          </a:bodyPr>
          <a:lstStyle/>
          <a:p>
            <a:r>
              <a:rPr lang="de-DE" sz="2400" dirty="0"/>
              <a:t>… </a:t>
            </a:r>
            <a:r>
              <a:rPr lang="de-DE" sz="2400" dirty="0" err="1"/>
              <a:t>to</a:t>
            </a:r>
            <a:r>
              <a:rPr lang="de-DE" sz="2400" dirty="0"/>
              <a:t> </a:t>
            </a:r>
            <a:r>
              <a:rPr lang="de-DE" sz="2400" b="1" dirty="0" err="1">
                <a:solidFill>
                  <a:schemeClr val="accent1"/>
                </a:solidFill>
              </a:rPr>
              <a:t>here</a:t>
            </a:r>
            <a:r>
              <a:rPr lang="de-DE" sz="2400" dirty="0"/>
              <a:t>?</a:t>
            </a:r>
          </a:p>
          <a:p>
            <a:endParaRPr lang="de-DE" sz="2400" dirty="0"/>
          </a:p>
        </p:txBody>
      </p:sp>
      <p:pic>
        <p:nvPicPr>
          <p:cNvPr id="11" name="Picture 10" descr="A person holding a sign&#10;&#10;Description automatically generated">
            <a:extLst>
              <a:ext uri="{FF2B5EF4-FFF2-40B4-BE49-F238E27FC236}">
                <a16:creationId xmlns:a16="http://schemas.microsoft.com/office/drawing/2014/main" id="{FF377DF2-1279-4F43-84D6-F7E1FCCA45C7}"/>
              </a:ext>
            </a:extLst>
          </p:cNvPr>
          <p:cNvPicPr>
            <a:picLocks noChangeAspect="1"/>
          </p:cNvPicPr>
          <p:nvPr/>
        </p:nvPicPr>
        <p:blipFill rotWithShape="1">
          <a:blip r:embed="rId3"/>
          <a:srcRect l="26723" t="2363"/>
          <a:stretch/>
        </p:blipFill>
        <p:spPr>
          <a:xfrm>
            <a:off x="3299843" y="1439864"/>
            <a:ext cx="6244121" cy="4679949"/>
          </a:xfrm>
          <a:prstGeom prst="rect">
            <a:avLst/>
          </a:prstGeom>
        </p:spPr>
      </p:pic>
      <p:sp>
        <p:nvSpPr>
          <p:cNvPr id="12" name="Rectangle 11">
            <a:extLst>
              <a:ext uri="{FF2B5EF4-FFF2-40B4-BE49-F238E27FC236}">
                <a16:creationId xmlns:a16="http://schemas.microsoft.com/office/drawing/2014/main" id="{B3C5DBEF-4C10-4FEB-8B76-755F0317D77D}"/>
              </a:ext>
            </a:extLst>
          </p:cNvPr>
          <p:cNvSpPr/>
          <p:nvPr/>
        </p:nvSpPr>
        <p:spPr>
          <a:xfrm>
            <a:off x="360364" y="3424754"/>
            <a:ext cx="2279914" cy="923330"/>
          </a:xfrm>
          <a:prstGeom prst="rect">
            <a:avLst/>
          </a:prstGeom>
        </p:spPr>
        <p:txBody>
          <a:bodyPr wrap="square">
            <a:spAutoFit/>
          </a:bodyPr>
          <a:lstStyle/>
          <a:p>
            <a:r>
              <a:rPr lang="de-DE" dirty="0"/>
              <a:t>(and </a:t>
            </a:r>
            <a:r>
              <a:rPr lang="de-DE" dirty="0" err="1"/>
              <a:t>what</a:t>
            </a:r>
            <a:r>
              <a:rPr lang="de-DE" dirty="0"/>
              <a:t> </a:t>
            </a:r>
            <a:r>
              <a:rPr lang="de-DE" dirty="0" err="1"/>
              <a:t>does</a:t>
            </a:r>
            <a:r>
              <a:rPr lang="de-DE" dirty="0"/>
              <a:t> „Microsoft ♥ Linux“ </a:t>
            </a:r>
            <a:r>
              <a:rPr lang="de-DE" dirty="0" err="1"/>
              <a:t>really</a:t>
            </a:r>
            <a:r>
              <a:rPr lang="de-DE" dirty="0"/>
              <a:t> </a:t>
            </a:r>
            <a:r>
              <a:rPr lang="de-DE" dirty="0" err="1"/>
              <a:t>mean</a:t>
            </a:r>
            <a:r>
              <a:rPr lang="de-DE" dirty="0"/>
              <a:t>?)</a:t>
            </a:r>
            <a:endParaRPr lang="en-DE" dirty="0"/>
          </a:p>
        </p:txBody>
      </p:sp>
    </p:spTree>
    <p:extLst>
      <p:ext uri="{BB962C8B-B14F-4D97-AF65-F5344CB8AC3E}">
        <p14:creationId xmlns:p14="http://schemas.microsoft.com/office/powerpoint/2010/main" val="371159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63EF-C2AC-4C5F-B9A7-CDC8D194C764}"/>
              </a:ext>
            </a:extLst>
          </p:cNvPr>
          <p:cNvSpPr>
            <a:spLocks noGrp="1"/>
          </p:cNvSpPr>
          <p:nvPr>
            <p:ph type="title"/>
          </p:nvPr>
        </p:nvSpPr>
        <p:spPr/>
        <p:txBody>
          <a:bodyPr/>
          <a:lstStyle/>
          <a:p>
            <a:r>
              <a:rPr lang="de-DE" dirty="0"/>
              <a:t>Bestandteile </a:t>
            </a:r>
            <a:r>
              <a:rPr lang="de-DE"/>
              <a:t>eines Linux-Systems</a:t>
            </a:r>
            <a:endParaRPr lang="en-DE" dirty="0"/>
          </a:p>
        </p:txBody>
      </p:sp>
      <p:sp>
        <p:nvSpPr>
          <p:cNvPr id="3" name="Content Placeholder 2">
            <a:extLst>
              <a:ext uri="{FF2B5EF4-FFF2-40B4-BE49-F238E27FC236}">
                <a16:creationId xmlns:a16="http://schemas.microsoft.com/office/drawing/2014/main" id="{AAA18C8F-56E0-45C0-8E37-B85098FDB2F1}"/>
              </a:ext>
            </a:extLst>
          </p:cNvPr>
          <p:cNvSpPr>
            <a:spLocks noGrp="1"/>
          </p:cNvSpPr>
          <p:nvPr>
            <p:ph idx="1"/>
          </p:nvPr>
        </p:nvSpPr>
        <p:spPr/>
        <p:txBody>
          <a:bodyPr/>
          <a:lstStyle/>
          <a:p>
            <a:pPr marL="571500" indent="-571500">
              <a:buFont typeface="Arial" panose="020B0604020202020204" pitchFamily="34" charset="0"/>
              <a:buChar char="•"/>
            </a:pPr>
            <a:r>
              <a:rPr lang="en-US" dirty="0"/>
              <a:t>Kernel</a:t>
            </a:r>
          </a:p>
          <a:p>
            <a:pPr marL="571500" indent="-571500">
              <a:buFont typeface="Arial" panose="020B0604020202020204" pitchFamily="34" charset="0"/>
              <a:buChar char="•"/>
            </a:pPr>
            <a:r>
              <a:rPr lang="en-US" dirty="0"/>
              <a:t>Shell(s)</a:t>
            </a:r>
          </a:p>
          <a:p>
            <a:pPr marL="571500" indent="-571500">
              <a:buFont typeface="Arial" panose="020B0604020202020204" pitchFamily="34" charset="0"/>
              <a:buChar char="•"/>
            </a:pPr>
            <a:r>
              <a:rPr lang="de-DE" dirty="0"/>
              <a:t>Paketverwaltung</a:t>
            </a:r>
          </a:p>
          <a:p>
            <a:pPr marL="571500" indent="-571500">
              <a:buFont typeface="Arial" panose="020B0604020202020204" pitchFamily="34" charset="0"/>
              <a:buChar char="•"/>
            </a:pPr>
            <a:r>
              <a:rPr lang="de-DE" dirty="0"/>
              <a:t>Display Server (</a:t>
            </a:r>
            <a:r>
              <a:rPr lang="de-DE" dirty="0" err="1"/>
              <a:t>Xorg</a:t>
            </a:r>
            <a:r>
              <a:rPr lang="de-DE" dirty="0"/>
              <a:t>)</a:t>
            </a:r>
          </a:p>
          <a:p>
            <a:pPr marL="571500" indent="-571500">
              <a:buFont typeface="Arial" panose="020B0604020202020204" pitchFamily="34" charset="0"/>
              <a:buChar char="•"/>
            </a:pPr>
            <a:r>
              <a:rPr lang="de-DE" dirty="0"/>
              <a:t>GUI &amp; WM</a:t>
            </a:r>
          </a:p>
          <a:p>
            <a:pPr marL="571500" indent="-571500">
              <a:buFont typeface="Arial" panose="020B0604020202020204" pitchFamily="34" charset="0"/>
              <a:buChar char="•"/>
            </a:pPr>
            <a:endParaRPr lang="de-DE" dirty="0"/>
          </a:p>
          <a:p>
            <a:pPr marL="571500" indent="-571500">
              <a:buFont typeface="Arial" panose="020B0604020202020204" pitchFamily="34" charset="0"/>
              <a:buChar char="•"/>
            </a:pPr>
            <a:endParaRPr lang="en-US" dirty="0"/>
          </a:p>
        </p:txBody>
      </p:sp>
      <p:pic>
        <p:nvPicPr>
          <p:cNvPr id="4" name="Picture 2">
            <a:extLst>
              <a:ext uri="{FF2B5EF4-FFF2-40B4-BE49-F238E27FC236}">
                <a16:creationId xmlns:a16="http://schemas.microsoft.com/office/drawing/2014/main" id="{5BBF29EF-BD12-4707-8760-03F349E22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151" y="1709885"/>
            <a:ext cx="42862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39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9AF5-3DF1-435B-BB47-4D3D6B53A87D}"/>
              </a:ext>
            </a:extLst>
          </p:cNvPr>
          <p:cNvSpPr>
            <a:spLocks noGrp="1"/>
          </p:cNvSpPr>
          <p:nvPr>
            <p:ph type="title"/>
          </p:nvPr>
        </p:nvSpPr>
        <p:spPr/>
        <p:txBody>
          <a:bodyPr/>
          <a:lstStyle/>
          <a:p>
            <a:r>
              <a:rPr lang="de-DE" dirty="0"/>
              <a:t>Was ist eine „Distribution“?</a:t>
            </a:r>
            <a:endParaRPr lang="en-DE" dirty="0"/>
          </a:p>
        </p:txBody>
      </p:sp>
      <p:sp>
        <p:nvSpPr>
          <p:cNvPr id="4" name="Content Placeholder 3">
            <a:extLst>
              <a:ext uri="{FF2B5EF4-FFF2-40B4-BE49-F238E27FC236}">
                <a16:creationId xmlns:a16="http://schemas.microsoft.com/office/drawing/2014/main" id="{CDF1E6D4-5495-468D-B8FF-272EA0B1094E}"/>
              </a:ext>
            </a:extLst>
          </p:cNvPr>
          <p:cNvSpPr>
            <a:spLocks noGrp="1"/>
          </p:cNvSpPr>
          <p:nvPr>
            <p:ph idx="1"/>
          </p:nvPr>
        </p:nvSpPr>
        <p:spPr>
          <a:xfrm>
            <a:off x="360125" y="1439813"/>
            <a:ext cx="7039854" cy="4680000"/>
          </a:xfrm>
        </p:spPr>
        <p:txBody>
          <a:bodyPr/>
          <a:lstStyle/>
          <a:p>
            <a:r>
              <a:rPr lang="de-DE" dirty="0"/>
              <a:t>Eine Auswahl aufeinander abgestimmter Software-Pakte (zusammen mit einer Paketverwaltung), aufbauend auf dem Linux-Kernel. </a:t>
            </a:r>
            <a:endParaRPr lang="en-DE" dirty="0"/>
          </a:p>
        </p:txBody>
      </p:sp>
      <p:pic>
        <p:nvPicPr>
          <p:cNvPr id="2052" name="Picture 4">
            <a:extLst>
              <a:ext uri="{FF2B5EF4-FFF2-40B4-BE49-F238E27FC236}">
                <a16:creationId xmlns:a16="http://schemas.microsoft.com/office/drawing/2014/main" id="{2533BFB0-DEA0-4276-B2B9-80AE1BBA6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2710" y="0"/>
            <a:ext cx="1509712" cy="6480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1CE0550-1210-460F-9648-1BB6D2B8AE42}"/>
              </a:ext>
            </a:extLst>
          </p:cNvPr>
          <p:cNvSpPr/>
          <p:nvPr/>
        </p:nvSpPr>
        <p:spPr>
          <a:xfrm>
            <a:off x="287915" y="5843017"/>
            <a:ext cx="9043809" cy="369332"/>
          </a:xfrm>
          <a:prstGeom prst="rect">
            <a:avLst/>
          </a:prstGeom>
        </p:spPr>
        <p:txBody>
          <a:bodyPr wrap="square">
            <a:spAutoFit/>
          </a:bodyPr>
          <a:lstStyle/>
          <a:p>
            <a:r>
              <a:rPr lang="en-US" dirty="0">
                <a:hlinkClick r:id="rId3"/>
              </a:rPr>
              <a:t>https://upload.wikimedia.org/wikipedia/commons/1/1b/Linux_Distribution_Timeline.svg</a:t>
            </a:r>
            <a:endParaRPr lang="en-DE" dirty="0"/>
          </a:p>
        </p:txBody>
      </p:sp>
    </p:spTree>
    <p:extLst>
      <p:ext uri="{BB962C8B-B14F-4D97-AF65-F5344CB8AC3E}">
        <p14:creationId xmlns:p14="http://schemas.microsoft.com/office/powerpoint/2010/main" val="145941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FDE3-2290-42D5-B982-916B1DF457A5}"/>
              </a:ext>
            </a:extLst>
          </p:cNvPr>
          <p:cNvSpPr>
            <a:spLocks noGrp="1"/>
          </p:cNvSpPr>
          <p:nvPr>
            <p:ph type="title"/>
          </p:nvPr>
        </p:nvSpPr>
        <p:spPr/>
        <p:txBody>
          <a:bodyPr/>
          <a:lstStyle/>
          <a:p>
            <a:r>
              <a:rPr lang="de-DE" dirty="0"/>
              <a:t>Auftritt: Linus Torvalds</a:t>
            </a:r>
            <a:endParaRPr lang="en-DE" dirty="0"/>
          </a:p>
        </p:txBody>
      </p:sp>
      <p:sp>
        <p:nvSpPr>
          <p:cNvPr id="4" name="TextBox 3">
            <a:extLst>
              <a:ext uri="{FF2B5EF4-FFF2-40B4-BE49-F238E27FC236}">
                <a16:creationId xmlns:a16="http://schemas.microsoft.com/office/drawing/2014/main" id="{0E11A26D-CAE2-4823-95E8-8A04328CD13F}"/>
              </a:ext>
            </a:extLst>
          </p:cNvPr>
          <p:cNvSpPr txBox="1"/>
          <p:nvPr/>
        </p:nvSpPr>
        <p:spPr>
          <a:xfrm>
            <a:off x="361038" y="1439863"/>
            <a:ext cx="6173691" cy="4093428"/>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From:</a:t>
            </a:r>
            <a:r>
              <a:rPr lang="en-US" sz="2000" dirty="0">
                <a:latin typeface="Courier New" panose="02070309020205020404" pitchFamily="49" charset="0"/>
                <a:cs typeface="Courier New" panose="02070309020205020404" pitchFamily="49" charset="0"/>
              </a:rPr>
              <a:t> torvalds@klaava.Helsinki.FI (Linus Benedict Torvalds) </a:t>
            </a:r>
          </a:p>
          <a:p>
            <a:r>
              <a:rPr lang="en-US" sz="2000" b="1" dirty="0">
                <a:latin typeface="Courier New" panose="02070309020205020404" pitchFamily="49" charset="0"/>
                <a:cs typeface="Courier New" panose="02070309020205020404" pitchFamily="49" charset="0"/>
              </a:rPr>
              <a:t>Newsgroups: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comp.os.minix</a:t>
            </a:r>
            <a:r>
              <a:rPr lang="en-US" sz="2000"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Subject:</a:t>
            </a:r>
            <a:r>
              <a:rPr lang="en-US" sz="2000" dirty="0">
                <a:latin typeface="Courier New" panose="02070309020205020404" pitchFamily="49" charset="0"/>
                <a:cs typeface="Courier New" panose="02070309020205020404" pitchFamily="49" charset="0"/>
              </a:rPr>
              <a:t> Gcc-1.40 and a </a:t>
            </a:r>
            <a:r>
              <a:rPr lang="en-US" sz="2000" dirty="0" err="1">
                <a:latin typeface="Courier New" panose="02070309020205020404" pitchFamily="49" charset="0"/>
                <a:cs typeface="Courier New" panose="02070309020205020404" pitchFamily="49" charset="0"/>
              </a:rPr>
              <a:t>posix</a:t>
            </a:r>
            <a:r>
              <a:rPr lang="en-US" sz="2000" dirty="0">
                <a:latin typeface="Courier New" panose="02070309020205020404" pitchFamily="49" charset="0"/>
                <a:cs typeface="Courier New" panose="02070309020205020404" pitchFamily="49" charset="0"/>
              </a:rPr>
              <a:t>-question </a:t>
            </a:r>
          </a:p>
          <a:p>
            <a:r>
              <a:rPr lang="en-US" sz="2000" b="1" dirty="0">
                <a:latin typeface="Courier New" panose="02070309020205020404" pitchFamily="49" charset="0"/>
                <a:cs typeface="Courier New" panose="02070309020205020404" pitchFamily="49" charset="0"/>
              </a:rPr>
              <a:t>Message-ID:</a:t>
            </a:r>
            <a:r>
              <a:rPr lang="en-US" sz="2000" dirty="0">
                <a:latin typeface="Courier New" panose="02070309020205020404" pitchFamily="49" charset="0"/>
                <a:cs typeface="Courier New" panose="02070309020205020404" pitchFamily="49" charset="0"/>
              </a:rPr>
              <a:t> Date: 3 Jul 91 10:00:50 GMT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Hello </a:t>
            </a:r>
            <a:r>
              <a:rPr lang="en-US" sz="2000" dirty="0" err="1">
                <a:latin typeface="Courier New" panose="02070309020205020404" pitchFamily="49" charset="0"/>
                <a:cs typeface="Courier New" panose="02070309020205020404" pitchFamily="49" charset="0"/>
              </a:rPr>
              <a:t>netlanders</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Due to a project I'm working on (in </a:t>
            </a:r>
            <a:r>
              <a:rPr lang="en-US" sz="2000" dirty="0" err="1">
                <a:latin typeface="Courier New" panose="02070309020205020404" pitchFamily="49" charset="0"/>
                <a:cs typeface="Courier New" panose="02070309020205020404" pitchFamily="49" charset="0"/>
              </a:rPr>
              <a:t>minix</a:t>
            </a:r>
            <a:r>
              <a:rPr lang="en-US" sz="2000" dirty="0">
                <a:latin typeface="Courier New" panose="02070309020205020404" pitchFamily="49" charset="0"/>
                <a:cs typeface="Courier New" panose="02070309020205020404" pitchFamily="49" charset="0"/>
              </a:rPr>
              <a:t>), I'm interested in the </a:t>
            </a:r>
            <a:r>
              <a:rPr lang="en-US" sz="2000" dirty="0" err="1">
                <a:latin typeface="Courier New" panose="02070309020205020404" pitchFamily="49" charset="0"/>
                <a:cs typeface="Courier New" panose="02070309020205020404" pitchFamily="49" charset="0"/>
              </a:rPr>
              <a:t>posix</a:t>
            </a:r>
            <a:r>
              <a:rPr lang="en-US" sz="2000" dirty="0">
                <a:latin typeface="Courier New" panose="02070309020205020404" pitchFamily="49" charset="0"/>
                <a:cs typeface="Courier New" panose="02070309020205020404" pitchFamily="49" charset="0"/>
              </a:rPr>
              <a:t> standard definition. Could somebody please point me to a (preferably) machine-readable format of the latest </a:t>
            </a:r>
            <a:r>
              <a:rPr lang="en-US" sz="2000" dirty="0" err="1">
                <a:latin typeface="Courier New" panose="02070309020205020404" pitchFamily="49" charset="0"/>
                <a:cs typeface="Courier New" panose="02070309020205020404" pitchFamily="49" charset="0"/>
              </a:rPr>
              <a:t>posix</a:t>
            </a:r>
            <a:r>
              <a:rPr lang="en-US" sz="2000" dirty="0">
                <a:latin typeface="Courier New" panose="02070309020205020404" pitchFamily="49" charset="0"/>
                <a:cs typeface="Courier New" panose="02070309020205020404" pitchFamily="49" charset="0"/>
              </a:rPr>
              <a:t> rules? Ftp-sites would be nice.</a:t>
            </a:r>
            <a:endParaRPr lang="en-DE" sz="2000" dirty="0">
              <a:latin typeface="Courier New" panose="02070309020205020404" pitchFamily="49" charset="0"/>
              <a:cs typeface="Courier New" panose="02070309020205020404" pitchFamily="49" charset="0"/>
            </a:endParaRPr>
          </a:p>
        </p:txBody>
      </p:sp>
      <p:pic>
        <p:nvPicPr>
          <p:cNvPr id="5124" name="Picture 4" descr="Bildergebnis für linus torvalds 1990">
            <a:extLst>
              <a:ext uri="{FF2B5EF4-FFF2-40B4-BE49-F238E27FC236}">
                <a16:creationId xmlns:a16="http://schemas.microsoft.com/office/drawing/2014/main" id="{3026D960-24D8-460E-91EF-88E0374060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50" r="20874"/>
          <a:stretch/>
        </p:blipFill>
        <p:spPr bwMode="auto">
          <a:xfrm>
            <a:off x="6534729" y="1439863"/>
            <a:ext cx="3912206"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80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218E-790F-447F-A36C-6F556AAFFC1E}"/>
              </a:ext>
            </a:extLst>
          </p:cNvPr>
          <p:cNvSpPr>
            <a:spLocks noGrp="1"/>
          </p:cNvSpPr>
          <p:nvPr>
            <p:ph type="title"/>
          </p:nvPr>
        </p:nvSpPr>
        <p:spPr/>
        <p:txBody>
          <a:bodyPr/>
          <a:lstStyle/>
          <a:p>
            <a:r>
              <a:rPr lang="de-DE" dirty="0"/>
              <a:t>GNU oder Pinguin?</a:t>
            </a:r>
            <a:endParaRPr lang="en-DE" dirty="0"/>
          </a:p>
        </p:txBody>
      </p:sp>
      <p:sp>
        <p:nvSpPr>
          <p:cNvPr id="3" name="Content Placeholder 2">
            <a:extLst>
              <a:ext uri="{FF2B5EF4-FFF2-40B4-BE49-F238E27FC236}">
                <a16:creationId xmlns:a16="http://schemas.microsoft.com/office/drawing/2014/main" id="{3AC5B040-6A98-4962-8B05-C47441E04E0C}"/>
              </a:ext>
            </a:extLst>
          </p:cNvPr>
          <p:cNvSpPr>
            <a:spLocks noGrp="1"/>
          </p:cNvSpPr>
          <p:nvPr>
            <p:ph idx="1"/>
          </p:nvPr>
        </p:nvSpPr>
        <p:spPr>
          <a:xfrm>
            <a:off x="360125" y="1439813"/>
            <a:ext cx="9940322" cy="4680000"/>
          </a:xfrm>
        </p:spPr>
        <p:txBody>
          <a:bodyPr/>
          <a:lstStyle/>
          <a:p>
            <a:r>
              <a:rPr lang="de-DE" dirty="0"/>
              <a:t>GNU („</a:t>
            </a:r>
            <a:r>
              <a:rPr lang="de-DE" b="1" dirty="0"/>
              <a:t>G</a:t>
            </a:r>
            <a:r>
              <a:rPr lang="de-DE" dirty="0"/>
              <a:t>NU </a:t>
            </a:r>
            <a:r>
              <a:rPr lang="de-DE" dirty="0" err="1"/>
              <a:t>is</a:t>
            </a:r>
            <a:r>
              <a:rPr lang="de-DE" dirty="0"/>
              <a:t> </a:t>
            </a:r>
            <a:r>
              <a:rPr lang="de-DE" b="1" dirty="0"/>
              <a:t>N</a:t>
            </a:r>
            <a:r>
              <a:rPr lang="de-DE" dirty="0"/>
              <a:t>ot </a:t>
            </a:r>
            <a:r>
              <a:rPr lang="de-DE" b="1" dirty="0"/>
              <a:t>U</a:t>
            </a:r>
            <a:r>
              <a:rPr lang="de-DE" dirty="0"/>
              <a:t>nix“), von Richard </a:t>
            </a:r>
            <a:r>
              <a:rPr lang="de-DE" dirty="0" err="1"/>
              <a:t>Stallman</a:t>
            </a:r>
            <a:r>
              <a:rPr lang="de-DE" dirty="0"/>
              <a:t> 1983 ins Leben gerufen. </a:t>
            </a:r>
          </a:p>
          <a:p>
            <a:r>
              <a:rPr lang="de-DE" dirty="0"/>
              <a:t>Ziel: Schaffen eines </a:t>
            </a:r>
            <a:br>
              <a:rPr lang="de-DE" dirty="0"/>
            </a:br>
            <a:r>
              <a:rPr lang="de-DE" dirty="0"/>
              <a:t>Unix-Kompatiblen </a:t>
            </a:r>
            <a:r>
              <a:rPr lang="de-DE" b="1" dirty="0"/>
              <a:t>freien</a:t>
            </a:r>
            <a:r>
              <a:rPr lang="de-DE" dirty="0"/>
              <a:t> </a:t>
            </a:r>
            <a:br>
              <a:rPr lang="de-DE" dirty="0"/>
            </a:br>
            <a:r>
              <a:rPr lang="de-DE" dirty="0"/>
              <a:t>Betriebssystems. </a:t>
            </a:r>
          </a:p>
          <a:p>
            <a:r>
              <a:rPr lang="de-DE" dirty="0"/>
              <a:t>Stand 1990: alle </a:t>
            </a:r>
            <a:br>
              <a:rPr lang="de-DE" dirty="0"/>
            </a:br>
            <a:r>
              <a:rPr lang="de-DE" dirty="0"/>
              <a:t>wesentlichen Teile Portiert </a:t>
            </a:r>
            <a:br>
              <a:rPr lang="de-DE" dirty="0"/>
            </a:br>
            <a:r>
              <a:rPr lang="de-DE" b="1" dirty="0"/>
              <a:t>außer dem Kernel</a:t>
            </a:r>
            <a:r>
              <a:rPr lang="de-DE" dirty="0"/>
              <a:t>. </a:t>
            </a:r>
            <a:endParaRPr lang="en-DE" dirty="0"/>
          </a:p>
        </p:txBody>
      </p:sp>
      <p:pic>
        <p:nvPicPr>
          <p:cNvPr id="7170" name="Picture 2">
            <a:extLst>
              <a:ext uri="{FF2B5EF4-FFF2-40B4-BE49-F238E27FC236}">
                <a16:creationId xmlns:a16="http://schemas.microsoft.com/office/drawing/2014/main" id="{DDC3824D-2E77-4F87-B09D-A88902BFD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247" y="2718775"/>
            <a:ext cx="5023504" cy="376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24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 bei der Portierung nach Linux	</a:t>
            </a:r>
          </a:p>
        </p:txBody>
      </p:sp>
      <p:sp>
        <p:nvSpPr>
          <p:cNvPr id="3" name="Inhaltsplatzhalter 2"/>
          <p:cNvSpPr>
            <a:spLocks noGrp="1"/>
          </p:cNvSpPr>
          <p:nvPr>
            <p:ph idx="1"/>
          </p:nvPr>
        </p:nvSpPr>
        <p:spPr/>
        <p:txBody>
          <a:bodyPr/>
          <a:lstStyle/>
          <a:p>
            <a:pPr marL="571500" indent="-571500">
              <a:buFont typeface="Arial" panose="020B0604020202020204" pitchFamily="34" charset="0"/>
              <a:buChar char="•"/>
            </a:pPr>
            <a:r>
              <a:rPr lang="de-DE" dirty="0"/>
              <a:t>Unterstützung der</a:t>
            </a:r>
          </a:p>
          <a:p>
            <a:pPr marL="1033227" lvl="1" indent="-457200">
              <a:buFont typeface="Arial" panose="020B0604020202020204" pitchFamily="34" charset="0"/>
              <a:buChar char="•"/>
            </a:pPr>
            <a:r>
              <a:rPr lang="de-DE" dirty="0"/>
              <a:t>Vollen Funktionalität (momentan nur RDBMS)</a:t>
            </a:r>
          </a:p>
          <a:p>
            <a:pPr marL="1033227" lvl="1" indent="-457200">
              <a:buFont typeface="Arial" panose="020B0604020202020204" pitchFamily="34" charset="0"/>
              <a:buChar char="•"/>
            </a:pPr>
            <a:r>
              <a:rPr lang="de-DE" dirty="0"/>
              <a:t>Performance</a:t>
            </a:r>
          </a:p>
          <a:p>
            <a:pPr marL="1033227" lvl="1" indent="-457200">
              <a:buFont typeface="Arial" panose="020B0604020202020204" pitchFamily="34" charset="0"/>
              <a:buChar char="•"/>
            </a:pPr>
            <a:r>
              <a:rPr lang="de-DE" dirty="0"/>
              <a:t>Skalierbarkeit</a:t>
            </a:r>
          </a:p>
          <a:p>
            <a:pPr marL="571500" indent="-571500">
              <a:buFont typeface="Arial" panose="020B0604020202020204" pitchFamily="34" charset="0"/>
              <a:buChar char="•"/>
            </a:pPr>
            <a:r>
              <a:rPr lang="de-DE" dirty="0"/>
              <a:t>=&gt; Applikationen die gut auf SQL unter Windows funktionieren sollen genau so gut unter SQL auf Linux funktionieren </a:t>
            </a:r>
          </a:p>
        </p:txBody>
      </p:sp>
    </p:spTree>
    <p:extLst>
      <p:ext uri="{BB962C8B-B14F-4D97-AF65-F5344CB8AC3E}">
        <p14:creationId xmlns:p14="http://schemas.microsoft.com/office/powerpoint/2010/main" val="122098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Anforderungen an eine Portierung</a:t>
            </a:r>
          </a:p>
        </p:txBody>
      </p:sp>
      <p:sp>
        <p:nvSpPr>
          <p:cNvPr id="3" name="Inhaltsplatzhalter 2"/>
          <p:cNvSpPr>
            <a:spLocks noGrp="1"/>
          </p:cNvSpPr>
          <p:nvPr>
            <p:ph idx="1"/>
          </p:nvPr>
        </p:nvSpPr>
        <p:spPr/>
        <p:txBody>
          <a:bodyPr>
            <a:normAutofit fontScale="92500" lnSpcReduction="10000"/>
          </a:bodyPr>
          <a:lstStyle/>
          <a:p>
            <a:pPr marL="486009" indent="-486009">
              <a:buAutoNum type="arabicPeriod"/>
            </a:pPr>
            <a:r>
              <a:rPr lang="de-DE" dirty="0"/>
              <a:t>Qualität und Security müssen die selben hohen Standards erfüllen wie unter Windows</a:t>
            </a:r>
          </a:p>
          <a:p>
            <a:pPr marL="486009" indent="-486009">
              <a:buAutoNum type="arabicPeriod"/>
            </a:pPr>
            <a:r>
              <a:rPr lang="de-DE" dirty="0"/>
              <a:t>Selben Wert im Hinblick auf Funktionalität, Leistung und Skalierbarkeit</a:t>
            </a:r>
          </a:p>
          <a:p>
            <a:pPr marL="486009" indent="-486009">
              <a:buAutoNum type="arabicPeriod"/>
            </a:pPr>
            <a:r>
              <a:rPr lang="de-DE" dirty="0"/>
              <a:t>Anwendungskompatibilität zwischen SQL Server auf Windows und auf Linux</a:t>
            </a:r>
          </a:p>
          <a:p>
            <a:pPr marL="486009" indent="-486009">
              <a:buAutoNum type="arabicPeriod"/>
            </a:pPr>
            <a:r>
              <a:rPr lang="de-DE" dirty="0"/>
              <a:t>Schnelle Entwicklung der SQL Server </a:t>
            </a:r>
            <a:r>
              <a:rPr lang="de-DE" dirty="0" err="1"/>
              <a:t>Codebase</a:t>
            </a:r>
            <a:r>
              <a:rPr lang="de-DE" dirty="0"/>
              <a:t> soll weiterhin bestehen bleiben</a:t>
            </a:r>
          </a:p>
          <a:p>
            <a:pPr marL="486009" indent="-486009">
              <a:buAutoNum type="arabicPeriod"/>
            </a:pPr>
            <a:r>
              <a:rPr lang="de-DE" dirty="0"/>
              <a:t>Plattform für weitere Dienste wie z.B. SSIS on Linux</a:t>
            </a:r>
          </a:p>
        </p:txBody>
      </p:sp>
    </p:spTree>
    <p:extLst>
      <p:ext uri="{BB962C8B-B14F-4D97-AF65-F5344CB8AC3E}">
        <p14:creationId xmlns:p14="http://schemas.microsoft.com/office/powerpoint/2010/main" val="257640442"/>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C36DE0C4A8F604280B3CA0B3DE326AC" ma:contentTypeVersion="8" ma:contentTypeDescription="Ein neues Dokument erstellen." ma:contentTypeScope="" ma:versionID="7a918803ddadc10f649403425be3db7f">
  <xsd:schema xmlns:xsd="http://www.w3.org/2001/XMLSchema" xmlns:xs="http://www.w3.org/2001/XMLSchema" xmlns:p="http://schemas.microsoft.com/office/2006/metadata/properties" xmlns:ns2="29f4147f-73df-439e-a63e-cde0a5396448" xmlns:ns3="0d951f2a-5e52-46a3-b818-5b5f725483d0" targetNamespace="http://schemas.microsoft.com/office/2006/metadata/properties" ma:root="true" ma:fieldsID="ec70374e5c4469a55358ff4f99fcbfbb" ns2:_="" ns3:_="">
    <xsd:import namespace="29f4147f-73df-439e-a63e-cde0a5396448"/>
    <xsd:import namespace="0d951f2a-5e52-46a3-b818-5b5f725483d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f4147f-73df-439e-a63e-cde0a5396448"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951f2a-5e52-46a3-b818-5b5f725483d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C207EB-80EB-4662-A57D-D240CC1651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f4147f-73df-439e-a63e-cde0a5396448"/>
    <ds:schemaRef ds:uri="0d951f2a-5e52-46a3-b818-5b5f725483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966326-1861-4239-862A-8920D0922DCA}">
  <ds:schemaRefs>
    <ds:schemaRef ds:uri="http://schemas.microsoft.com/sharepoint/v3/contenttype/forms"/>
  </ds:schemaRefs>
</ds:datastoreItem>
</file>

<file path=customXml/itemProps3.xml><?xml version="1.0" encoding="utf-8"?>
<ds:datastoreItem xmlns:ds="http://schemas.openxmlformats.org/officeDocument/2006/customXml" ds:itemID="{4884E310-F92A-40B5-BFA9-1A68CF42C1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TotalTime>
  <Words>631</Words>
  <Application>Microsoft Office PowerPoint</Application>
  <PresentationFormat>Custom</PresentationFormat>
  <Paragraphs>81</Paragraphs>
  <Slides>17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Courier New</vt:lpstr>
      <vt:lpstr>Segoe UI</vt:lpstr>
      <vt:lpstr>Wingdings</vt:lpstr>
      <vt:lpstr>SQLSatOslo 2016</vt:lpstr>
      <vt:lpstr>Image</vt:lpstr>
      <vt:lpstr>PowerPoint Presentation</vt:lpstr>
      <vt:lpstr>SQL Server on Linux</vt:lpstr>
      <vt:lpstr>A bit of History</vt:lpstr>
      <vt:lpstr>Bestandteile eines Linux-Systems</vt:lpstr>
      <vt:lpstr>Was ist eine „Distribution“?</vt:lpstr>
      <vt:lpstr>Auftritt: Linus Torvalds</vt:lpstr>
      <vt:lpstr>GNU oder Pinguin?</vt:lpstr>
      <vt:lpstr>Ziel bei der Portierung nach Linux </vt:lpstr>
      <vt:lpstr>Anforderungen an eine Portierung</vt:lpstr>
      <vt:lpstr>Probleme bei der Portierung nach Linux</vt:lpstr>
      <vt:lpstr>Lösungswege…</vt:lpstr>
      <vt:lpstr>Architektur</vt:lpstr>
      <vt:lpstr>SQL OS</vt:lpstr>
      <vt:lpstr>Drawbridge</vt:lpstr>
      <vt:lpstr>Anforderungen passen nicht 100%...</vt:lpstr>
      <vt:lpstr>SQL PAL</vt:lpstr>
      <vt:lpstr>Prozess Modell</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Benjamin Kettner</cp:lastModifiedBy>
  <cp:revision>59</cp:revision>
  <dcterms:created xsi:type="dcterms:W3CDTF">2011-08-19T20:30:49Z</dcterms:created>
  <dcterms:modified xsi:type="dcterms:W3CDTF">2020-06-18T20:56:03Z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0x0101009C36DE0C4A8F604280B3CA0B3DE326AC</vt:lpwstr>
  </property>
</Properties>
</file>