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56" r:id="rId3"/>
    <p:sldId id="447" r:id="rId4"/>
    <p:sldId id="258" r:id="rId5"/>
    <p:sldId id="438" r:id="rId6"/>
    <p:sldId id="437" r:id="rId7"/>
    <p:sldId id="441" r:id="rId8"/>
    <p:sldId id="442" r:id="rId9"/>
    <p:sldId id="439" r:id="rId10"/>
    <p:sldId id="461" r:id="rId11"/>
    <p:sldId id="460" r:id="rId12"/>
    <p:sldId id="459" r:id="rId13"/>
    <p:sldId id="458" r:id="rId14"/>
    <p:sldId id="448" r:id="rId15"/>
    <p:sldId id="449" r:id="rId16"/>
    <p:sldId id="450" r:id="rId17"/>
    <p:sldId id="462" r:id="rId18"/>
    <p:sldId id="457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94" d="100"/>
          <a:sy n="9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0F1B-4ABF-48B3-A665-461D5F7D441D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0E469-6CE0-4824-A7F7-16D9E010E8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380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4835-0A3F-8743-3202-565054BE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3A00F-46B5-522B-6D1B-1A7F9997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CEEA-8DF0-A64D-0E34-7141A1F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F414-EB10-DB36-AFF0-C4A5874C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9A2A-B376-47D6-0A9C-24065932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2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53A4-1D9E-4105-6DD4-6E4ED972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27934-589E-A8C3-F790-5B5FFDB4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9355-E2BA-942C-7408-5287E00A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4B03-05AC-256F-E410-531909D4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D17D-7DB5-BB4C-22A9-E246BB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20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2C17A-617A-4E91-B9F7-DD1853003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9F59-18BE-CC77-7367-9B93A5CC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B983-9017-DD39-2641-D1A5FEC0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F55D-759B-E92D-E0A5-78101969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9F70-230A-9AA7-3FB1-2136CA9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32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6548" y="6597352"/>
            <a:ext cx="4827679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80240" y="4437113"/>
            <a:ext cx="371176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2B-EDB9-0B4E-C42C-D02FF8D8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873-4D4C-8E3C-F599-F5044315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6A38-7ADA-B5EC-D774-F4392B21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F2D4-DE3A-9194-D43B-B444996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8883-DBB5-8647-DE28-7934ABC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5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F747-DDB4-DB1C-A1EB-96A2FA20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ADC3-C00C-29B5-1EE0-5D615D5A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488A-27E9-6D0D-0B3E-850A9902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3ADA-CAC2-982F-729E-B2E8E99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8C61-8FF0-49A6-1F25-0670BC5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0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E13-9101-B75E-FFD4-B2CDEA5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9C00-697C-869B-78D6-6CBCFD1A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DC79-DD6D-0437-C56F-366A2BD06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4709-374A-CECD-C1AB-D95269F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41445-DB3D-39DC-9B70-990F0F25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39D-A4D3-B42D-3B84-91A557CE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3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F4A-C514-C831-5AF8-31EDFFC9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C469-15EA-9899-1B8B-2C1F2210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047E-F034-CCE0-92ED-A20D798D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E42B-1B7D-9861-43FD-93B1B1762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7DC80-AA6B-1208-82AD-5DF607428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BD02-3126-735B-E0A2-E97DF65F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3DBA3-3890-FA68-15BA-EC7D5FDC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F264B-BDA0-AA25-ACDF-7786804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3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ABD-1798-9397-9080-14C8B60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AD790-CA2C-CB5C-CE8D-B272094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6F29-C415-5D65-5089-8AE7B6AC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A054-85CD-F9F4-2603-C83008E4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5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E1D2-9167-C1E3-79FB-B32A8F13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0A45-9990-A05F-F737-D296F2E0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BC879-AA8A-0672-D833-AA46B6B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13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F438-6B3B-261C-4729-3BDB5CA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3B54-11BC-2B34-57B0-E2F98E00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A4C0-12A1-AFA8-FDE5-092A100A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2940-E8BE-A0FA-F996-54E298D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3330-588B-5AD1-E242-0B1B83D5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FBF7D-9794-63D1-0768-64223C7D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5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53CD-764A-AE26-E20A-D9DDC267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BF73A-9307-F058-6923-E32D48CEC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850CB-495A-9876-B88D-D1D36824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55A5-AD57-3271-00C8-DDCBEC6B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8D582-84BD-4815-8ABC-0B5197C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C655C-2829-9D78-6A9B-E9C7F98F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70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4E24-F394-EF37-7510-2246445E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7181-827B-DB45-63E0-A8D34424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E8E9-A30A-FAAD-3F4F-20C69F4FF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636E-3F47-4A22-A1EC-5BB8C61338E0}" type="datetimeFigureOut">
              <a:rPr lang="en-DE" smtClean="0"/>
              <a:t>09/09/2022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2B6-14F2-CF1F-C1F0-E16A0BE9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4070-693D-4777-8F4D-F90B2043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5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hyperlink" Target="https://docs.microsoft.com/en-us/azure/data-factory/copy-activity-overview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hyperlink" Target="https://docs.microsoft.com/en-us/azure/data-factory/data-flow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A447-553D-5CFB-61E3-0ED29BEB9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Factory ♡ Bicep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C099D-F32F-3CD1-8540-86555F43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2358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Data Saturday Oslo, 2022-09-10</a:t>
            </a:r>
          </a:p>
          <a:p>
            <a:r>
              <a:rPr lang="en-US" dirty="0"/>
              <a:t>Alpa Buddhabhatti Azure Consultant Cluster Reply, UK</a:t>
            </a:r>
          </a:p>
          <a:p>
            <a:r>
              <a:rPr lang="en-US" dirty="0"/>
              <a:t>Benjamin Kettner CTO ML!PA Consulting GmbH, Germany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592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C3885C-1E9A-27A9-2C6B-BEBF5EA03C5B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ED787E-1573-90C3-BD9D-B53425816578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D76441F-ECF0-9D3D-A03F-5907A3AD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35" y="2343576"/>
            <a:ext cx="903157" cy="7293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8C289E0-5D27-C8AC-0B9F-78EE22BC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55" y="2327092"/>
            <a:ext cx="756402" cy="7623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2E949B-AAC8-248E-45A8-287AD6DCB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840" y="2395091"/>
            <a:ext cx="766361" cy="626309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184886A8-B8A5-EFB1-4A44-ED50620F7CDE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3DFD0B-9E72-B76A-3C14-F3BD6D3CD62C}"/>
              </a:ext>
            </a:extLst>
          </p:cNvPr>
          <p:cNvSpPr/>
          <p:nvPr/>
        </p:nvSpPr>
        <p:spPr>
          <a:xfrm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3FF81-989B-7259-5E62-E85E50467C2E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96855-E9AD-2D4B-FDD3-15EF3A0BFCC9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2CCF71-6160-8AE6-CA69-BF037CC00AB0}"/>
              </a:ext>
            </a:extLst>
          </p:cNvPr>
          <p:cNvSpPr txBox="1"/>
          <p:nvPr/>
        </p:nvSpPr>
        <p:spPr>
          <a:xfrm>
            <a:off x="2160000" y="324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FD473A-DAD8-7F94-BB9F-8DC2CA28A010}"/>
              </a:ext>
            </a:extLst>
          </p:cNvPr>
          <p:cNvGrpSpPr/>
          <p:nvPr/>
        </p:nvGrpSpPr>
        <p:grpSpPr>
          <a:xfrm>
            <a:off x="5445386" y="2578157"/>
            <a:ext cx="4480344" cy="1335731"/>
            <a:chOff x="5444962" y="2586397"/>
            <a:chExt cx="4483262" cy="133660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E8283E4-4A06-08CC-D70D-F3A55262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837" y="2586397"/>
              <a:ext cx="2959387" cy="52916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8E6DFC-B0D5-C035-5EB8-F20219A27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4962" y="2586397"/>
              <a:ext cx="1428750" cy="5238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C49B400-9231-2AF9-3852-97BB6B9E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1341" y="3437223"/>
              <a:ext cx="1866900" cy="48577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0BEF112-671F-6CA2-759E-CA6FF8AB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2037" y="3377103"/>
              <a:ext cx="1571625" cy="457200"/>
            </a:xfrm>
            <a:prstGeom prst="rect">
              <a:avLst/>
            </a:prstGeom>
          </p:spPr>
        </p:pic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A8DEB4B-DD74-9627-DB9C-FA9EA12BEB1F}"/>
              </a:ext>
            </a:extLst>
          </p:cNvPr>
          <p:cNvSpPr/>
          <p:nvPr/>
        </p:nvSpPr>
        <p:spPr>
          <a:xfrm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A4D518-8D14-8BEE-445B-18054573F5AC}"/>
              </a:ext>
            </a:extLst>
          </p:cNvPr>
          <p:cNvSpPr/>
          <p:nvPr/>
        </p:nvSpPr>
        <p:spPr>
          <a:xfrm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EF029B-DA41-A12A-992D-4C74E857556E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A6507-8840-EBA4-F0A6-B1C83AA7869F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AF4BD-BB0F-3CB6-F253-73E9E1DC082E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DB3DB-0B90-263F-2133-8CBD0E0D1999}"/>
              </a:ext>
            </a:extLst>
          </p:cNvPr>
          <p:cNvSpPr txBox="1"/>
          <p:nvPr/>
        </p:nvSpPr>
        <p:spPr>
          <a:xfrm>
            <a:off x="2160000" y="324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D6124-62B5-96B3-CE88-15322DA879BB}"/>
              </a:ext>
            </a:extLst>
          </p:cNvPr>
          <p:cNvSpPr txBox="1"/>
          <p:nvPr/>
        </p:nvSpPr>
        <p:spPr>
          <a:xfrm>
            <a:off x="2160000" y="396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Pipelines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7BE9A6-4077-3AF6-515A-FCB2A356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74" y="1595770"/>
            <a:ext cx="4928710" cy="13866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4204CD-B03B-7167-5BDA-6599E5B05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375" y="3299405"/>
            <a:ext cx="5323221" cy="153935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3B767C0-CD11-FB3B-96A3-B407D7721C2A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ACCFDE-239C-44C4-F7F8-C778164C8346}"/>
              </a:ext>
            </a:extLst>
          </p:cNvPr>
          <p:cNvSpPr/>
          <p:nvPr/>
        </p:nvSpPr>
        <p:spPr>
          <a:xfrm rot="10800000" flipV="1"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A21E5F-D338-71D9-3C89-D8C4815EF7F7}"/>
              </a:ext>
            </a:extLst>
          </p:cNvPr>
          <p:cNvSpPr/>
          <p:nvPr/>
        </p:nvSpPr>
        <p:spPr>
          <a:xfrm rot="10800000" flipV="1"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CE6AB-BAAD-4D25-5826-E98390211AD8}"/>
              </a:ext>
            </a:extLst>
          </p:cNvPr>
          <p:cNvSpPr/>
          <p:nvPr/>
        </p:nvSpPr>
        <p:spPr>
          <a:xfrm rot="10800000" flipV="1">
            <a:off x="1440000" y="396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 rot="10800000" flipV="1"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 rot="10800000" flipV="1"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10800000" flipV="1">
            <a:off x="1440000" y="396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1440000" y="468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0000" y="180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000" y="252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000" y="324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000" y="396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Pipelines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0000" y="468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Bicep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7D78-22D0-A581-26DE-2AEF1ECD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0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292B-B31C-4E23-2ABB-D557CC8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Bicep</a:t>
            </a:r>
            <a:r>
              <a:rPr lang="de-DE"/>
              <a:t>?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91CB9-6D13-7400-3F19-4BAB7E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Domain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language</a:t>
            </a:r>
            <a:endParaRPr lang="de-DE"/>
          </a:p>
          <a:p>
            <a:r>
              <a:rPr lang="de-DE" err="1"/>
              <a:t>Deploying</a:t>
            </a:r>
            <a:r>
              <a:rPr lang="de-DE"/>
              <a:t> Azure </a:t>
            </a:r>
            <a:r>
              <a:rPr lang="de-DE" err="1"/>
              <a:t>resouces</a:t>
            </a:r>
            <a:r>
              <a:rPr lang="de-DE"/>
              <a:t> </a:t>
            </a:r>
            <a:r>
              <a:rPr lang="de-DE" err="1"/>
              <a:t>declaratively</a:t>
            </a:r>
            <a:endParaRPr lang="de-DE"/>
          </a:p>
          <a:p>
            <a:r>
              <a:rPr lang="de-DE" err="1"/>
              <a:t>Define</a:t>
            </a:r>
            <a:r>
              <a:rPr lang="de-DE"/>
              <a:t> Infrastructure </a:t>
            </a:r>
            <a:r>
              <a:rPr lang="de-DE" err="1"/>
              <a:t>as</a:t>
            </a:r>
            <a:r>
              <a:rPr lang="de-DE"/>
              <a:t> Code and deploy </a:t>
            </a:r>
          </a:p>
          <a:p>
            <a:pPr marL="0" indent="0">
              <a:buNone/>
            </a:pPr>
            <a:r>
              <a:rPr lang="de-DE"/>
              <a:t>Advantages </a:t>
            </a:r>
            <a:r>
              <a:rPr lang="de-DE" err="1"/>
              <a:t>over</a:t>
            </a:r>
            <a:r>
              <a:rPr lang="de-DE"/>
              <a:t> ARM:</a:t>
            </a:r>
          </a:p>
          <a:p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readability</a:t>
            </a:r>
            <a:endParaRPr lang="de-DE"/>
          </a:p>
          <a:p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development</a:t>
            </a:r>
            <a:endParaRPr lang="de-DE"/>
          </a:p>
          <a:p>
            <a:r>
              <a:rPr lang="de-DE" err="1"/>
              <a:t>Good</a:t>
            </a:r>
            <a:r>
              <a:rPr lang="de-DE"/>
              <a:t> VS Code integration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23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292B-B31C-4E23-2ABB-D557CC8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infrastructure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code?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91CB9-6D13-7400-3F19-4BAB7E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de-DE" err="1"/>
              <a:t>Controlable</a:t>
            </a:r>
            <a:r>
              <a:rPr lang="de-DE"/>
              <a:t> (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control</a:t>
            </a:r>
            <a:r>
              <a:rPr lang="de-DE"/>
              <a:t>, code </a:t>
            </a:r>
            <a:r>
              <a:rPr lang="de-DE" err="1"/>
              <a:t>reviews</a:t>
            </a:r>
            <a:r>
              <a:rPr lang="de-DE"/>
              <a:t>, CI/CD)</a:t>
            </a:r>
          </a:p>
          <a:p>
            <a:pPr>
              <a:lnSpc>
                <a:spcPct val="110000"/>
              </a:lnSpc>
            </a:pPr>
            <a:r>
              <a:rPr lang="de-DE"/>
              <a:t>Auditing</a:t>
            </a:r>
          </a:p>
          <a:p>
            <a:pPr>
              <a:lnSpc>
                <a:spcPct val="110000"/>
              </a:lnSpc>
            </a:pPr>
            <a:r>
              <a:rPr lang="de-DE" err="1"/>
              <a:t>History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Repeatable</a:t>
            </a:r>
            <a:r>
              <a:rPr lang="de-DE"/>
              <a:t> (for different </a:t>
            </a:r>
            <a:r>
              <a:rPr lang="de-DE" err="1"/>
              <a:t>environments</a:t>
            </a:r>
            <a:r>
              <a:rPr lang="de-DE"/>
              <a:t>)</a:t>
            </a:r>
          </a:p>
          <a:p>
            <a:pPr>
              <a:lnSpc>
                <a:spcPct val="110000"/>
              </a:lnSpc>
            </a:pPr>
            <a:r>
              <a:rPr lang="de-DE" err="1"/>
              <a:t>Enforce</a:t>
            </a:r>
            <a:r>
              <a:rPr lang="de-DE"/>
              <a:t> </a:t>
            </a:r>
            <a:r>
              <a:rPr lang="de-DE" err="1"/>
              <a:t>naming</a:t>
            </a:r>
            <a:r>
              <a:rPr lang="de-DE"/>
              <a:t> </a:t>
            </a:r>
            <a:r>
              <a:rPr lang="de-DE" err="1"/>
              <a:t>conventions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Reduce</a:t>
            </a:r>
            <a:r>
              <a:rPr lang="de-DE"/>
              <a:t> </a:t>
            </a:r>
            <a:r>
              <a:rPr lang="de-DE" err="1"/>
              <a:t>errors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Disaster</a:t>
            </a:r>
            <a:r>
              <a:rPr lang="de-DE"/>
              <a:t> </a:t>
            </a:r>
            <a:r>
              <a:rPr lang="de-DE" err="1"/>
              <a:t>recovery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Documentation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9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Demo-Time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7D78-22D0-A581-26DE-2AEF1ECD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ADF really </a:t>
            </a:r>
            <a:r>
              <a:rPr lang="en-IN" dirty="0"/>
              <a:t>♡</a:t>
            </a:r>
            <a:r>
              <a:rPr lang="en-US" dirty="0"/>
              <a:t> Bicep?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415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B21-9EA3-7727-D482-26C425A2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9628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8E01-7180-2A05-424E-0CBC078C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ADF is great. Use it!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Bicep is great too. Use it too!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Combining two great things is also great. </a:t>
            </a:r>
          </a:p>
          <a:p>
            <a:pPr marL="0" indent="0">
              <a:buNone/>
            </a:pPr>
            <a:r>
              <a:rPr lang="en-US" dirty="0"/>
              <a:t>Do it, if you have a use case for it!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678BF3-E611-FE49-2B87-AB0576BAEF15}"/>
              </a:ext>
            </a:extLst>
          </p:cNvPr>
          <p:cNvSpPr txBox="1">
            <a:spLocks/>
          </p:cNvSpPr>
          <p:nvPr/>
        </p:nvSpPr>
        <p:spPr>
          <a:xfrm>
            <a:off x="7537450" y="368301"/>
            <a:ext cx="3827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02F06D-5DCC-B735-6EE2-5BFC078929E6}"/>
              </a:ext>
            </a:extLst>
          </p:cNvPr>
          <p:cNvSpPr txBox="1">
            <a:spLocks/>
          </p:cNvSpPr>
          <p:nvPr/>
        </p:nvSpPr>
        <p:spPr>
          <a:xfrm>
            <a:off x="7478776" y="2088831"/>
            <a:ext cx="5118608" cy="400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Alpa:</a:t>
            </a:r>
          </a:p>
          <a:p>
            <a:pPr marL="0" indent="0">
              <a:buNone/>
            </a:pPr>
            <a:r>
              <a:rPr lang="en-US" dirty="0"/>
              <a:t>a.buddhabhatti@reply.eu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benjamin.kettner@ml-pa.com</a:t>
            </a:r>
          </a:p>
        </p:txBody>
      </p:sp>
    </p:spTree>
    <p:extLst>
      <p:ext uri="{BB962C8B-B14F-4D97-AF65-F5344CB8AC3E}">
        <p14:creationId xmlns:p14="http://schemas.microsoft.com/office/powerpoint/2010/main" val="26908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231CD6-CCF7-0286-87DA-67FC92C7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9" y="294793"/>
            <a:ext cx="3037783" cy="15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33E382-BBF6-A31B-2152-FEF30FD0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51" y="507952"/>
            <a:ext cx="5127395" cy="116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BE5316-C951-F7AD-B678-805272DC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62" y="2138735"/>
            <a:ext cx="3254325" cy="88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1C5A50-E5BD-0AE1-EBC5-134800FEC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24" y="3838733"/>
            <a:ext cx="3247711" cy="7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6F70258-4C82-8C3D-28B9-5700B6AF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44" y="3863420"/>
            <a:ext cx="2038238" cy="171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40CA06A-F60F-98EC-5942-005069D1A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4" y="3257465"/>
            <a:ext cx="3889845" cy="20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10D4C4F-C2ED-B3C9-A3E4-CD23CED7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6" y="4554247"/>
            <a:ext cx="3105726" cy="13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C315D755-0D1F-AB47-EC95-C8306C66F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417" y="3608437"/>
            <a:ext cx="3889845" cy="11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What is ADF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What is Bicep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Linked Services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Dataset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Activities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4988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 Factory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Quick overview of Azure Data Factory (ADF)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is Azure Data Factory?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cloud-based data integration service that orchestrates and automates the movement and transformation of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Platform as a Service (PaaS)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Low-code and no-code Solutions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348881"/>
            <a:ext cx="990347" cy="578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18" y="2348881"/>
            <a:ext cx="654574" cy="373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11" y="3809499"/>
            <a:ext cx="1057893" cy="491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59" y="3800548"/>
            <a:ext cx="858059" cy="604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18" y="4626704"/>
            <a:ext cx="619685" cy="642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571" y="4641631"/>
            <a:ext cx="581155" cy="66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4305" y="4585462"/>
            <a:ext cx="579452" cy="684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706" y="2858681"/>
            <a:ext cx="766406" cy="616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7715" y="4295100"/>
            <a:ext cx="23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~100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9358" y="5434184"/>
            <a:ext cx="778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 activity - Azure Data Factory &amp; Azure Synapse | Microsoft Docs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7063" y="2963421"/>
            <a:ext cx="705254" cy="625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1774" y="3899917"/>
            <a:ext cx="686735" cy="6797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63" y="2326735"/>
            <a:ext cx="858059" cy="6043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482" y="2412659"/>
            <a:ext cx="675197" cy="587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356" y="3089344"/>
            <a:ext cx="607870" cy="6532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82" y="3142754"/>
            <a:ext cx="661649" cy="6210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26" y="4873374"/>
            <a:ext cx="1057893" cy="4917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61620" y="2512263"/>
            <a:ext cx="188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Data Movement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82060" y="2904976"/>
            <a:ext cx="3721741" cy="1359036"/>
            <a:chOff x="4629242" y="2028520"/>
            <a:chExt cx="4962321" cy="181204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83464" y="2413537"/>
              <a:ext cx="1408099" cy="93671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flipH="1">
              <a:off x="6282309" y="2261125"/>
              <a:ext cx="19713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COPY DATA</a:t>
              </a:r>
              <a:endPara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03318" y="2908489"/>
              <a:ext cx="1189478" cy="386188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6322343" y="2788686"/>
              <a:ext cx="194201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29242" y="2028520"/>
              <a:ext cx="1583408" cy="181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7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919789" y="5206484"/>
            <a:ext cx="8271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transformation in mapping data flow - Azure Data Factory &amp; Azure Synapse | Microsoft Docs</a:t>
            </a:r>
            <a:endParaRPr lang="en-GB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61298" y="2789457"/>
            <a:ext cx="1739397" cy="2116094"/>
            <a:chOff x="1264036" y="1834791"/>
            <a:chExt cx="3229633" cy="3955701"/>
          </a:xfrm>
          <a:solidFill>
            <a:srgbClr val="00B0F0"/>
          </a:solidFill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  <a:grpFill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  <a:grpFill/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  <a:grpFill/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  <a:grpFill/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  <a:grpFill/>
          </p:spPr>
        </p:pic>
      </p:grpSp>
      <p:grpSp>
        <p:nvGrpSpPr>
          <p:cNvPr id="39" name="Group 38"/>
          <p:cNvGrpSpPr/>
          <p:nvPr/>
        </p:nvGrpSpPr>
        <p:grpSpPr>
          <a:xfrm>
            <a:off x="6687430" y="2713992"/>
            <a:ext cx="1699229" cy="1950271"/>
            <a:chOff x="9198964" y="1754710"/>
            <a:chExt cx="2670620" cy="393502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140" y="1754710"/>
              <a:ext cx="1006261" cy="101981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8964" y="4421980"/>
              <a:ext cx="1021875" cy="126775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80867" y="2855773"/>
              <a:ext cx="1408099" cy="9367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2354" y="4115732"/>
              <a:ext cx="1467230" cy="1476099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3993550" y="2221568"/>
            <a:ext cx="274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Transformation 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31704" y="2852937"/>
            <a:ext cx="3306558" cy="1176153"/>
            <a:chOff x="3280202" y="1634336"/>
            <a:chExt cx="3306558" cy="11761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0202" y="1906734"/>
              <a:ext cx="890056" cy="90375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 flipH="1">
              <a:off x="3916315" y="1634336"/>
              <a:ext cx="219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TRANSFORMATION</a:t>
              </a:r>
              <a:endPara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932" y="2117078"/>
              <a:ext cx="1062782" cy="33215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2318" y="2006137"/>
              <a:ext cx="784442" cy="709891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>
              <a:off x="4404216" y="2041098"/>
              <a:ext cx="12226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575964" y="434764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~18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620832" y="2134239"/>
            <a:ext cx="5235188" cy="2102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Pipelines are JSON, ready for Source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Git Integration built in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Monitor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20" y="2344516"/>
            <a:ext cx="1885900" cy="50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3245940"/>
            <a:ext cx="2607469" cy="82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51" y="4513484"/>
            <a:ext cx="762982" cy="69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300" y="5540461"/>
            <a:ext cx="800283" cy="6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EF8DB-7F2D-A755-BEDA-8587E9E0EC1D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9D6CA4-0F64-9D9D-B8AB-4694BAAD19EF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379</Words>
  <Application>Microsoft Office PowerPoint</Application>
  <PresentationFormat>Widescreen</PresentationFormat>
  <Paragraphs>111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Wingdings</vt:lpstr>
      <vt:lpstr>Office Theme</vt:lpstr>
      <vt:lpstr>Azure Data Factory ♡ Bicep</vt:lpstr>
      <vt:lpstr>PowerPoint Presentation</vt:lpstr>
      <vt:lpstr>Agenda</vt:lpstr>
      <vt:lpstr>Azure Data Factory</vt:lpstr>
      <vt:lpstr>What is Azure Data Factory?</vt:lpstr>
      <vt:lpstr>What can you do in ADF? </vt:lpstr>
      <vt:lpstr>What can you do in ADF? </vt:lpstr>
      <vt:lpstr>What can you do in ADF? </vt:lpstr>
      <vt:lpstr>What are Key Components of ADF?</vt:lpstr>
      <vt:lpstr>What are Key Components of ADF?</vt:lpstr>
      <vt:lpstr>What are Key Components of ADF?</vt:lpstr>
      <vt:lpstr>What are Key Components of ADF?</vt:lpstr>
      <vt:lpstr>What are Key Components of ADF?</vt:lpstr>
      <vt:lpstr>Bicep</vt:lpstr>
      <vt:lpstr>What is Bicep?</vt:lpstr>
      <vt:lpstr>Why infrastructure as code?</vt:lpstr>
      <vt:lpstr>Demo-Time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Factory ♡ Bicep</dc:title>
  <dc:creator>Benjamin Kettner</dc:creator>
  <cp:lastModifiedBy>Benjamin Kettner</cp:lastModifiedBy>
  <cp:revision>3</cp:revision>
  <dcterms:created xsi:type="dcterms:W3CDTF">2022-09-09T15:29:47Z</dcterms:created>
  <dcterms:modified xsi:type="dcterms:W3CDTF">2022-09-10T07:17:09Z</dcterms:modified>
</cp:coreProperties>
</file>