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2238BE-C3C4-4484-B01D-73AC32C1A71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EE6B73-2FC8-40AE-ACE8-21F8C74393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6E235B-DCFD-42C0-88A1-6E9E9E0EEC4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458E40-3F06-4E96-B618-067906BB48C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F7B7C9-19BD-43E2-8517-C59D43AECA2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C11096-1655-4A0E-B91B-F92910BE75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8420413-8604-490D-9D5E-B931C072AD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D69F065-0C5B-4BFA-92BD-65F4026CD5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39FE177-EA90-491B-B7C6-69DCAABC11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AE304D-6521-45D5-9FE2-F200E211A14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BD23E53-4759-4561-B2F1-ED1E60A942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00E34B-4A4A-41FB-9719-9826C1928ED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ABAB16-632A-4D4B-9629-486D9724EB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6CC977-88A2-4EEA-B665-B1F0EE51BB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C543F0-EA55-4FAC-995F-4EB251DFCE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D79A0E6-9CE4-498E-BF2A-571BEF7D259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F1EB12-5E19-4B02-817A-7626E3ED037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018E965-874F-4147-8E11-18BE498E31E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D04507A-A3BA-4393-9067-5D881A5F1D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C8A39EC-1E0E-4D9F-AB9D-C59AF8A96F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3A1A187-18B0-404E-85FC-616605D626C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5132822-B655-4172-B28A-792E0672DA1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D5C3EB-51BC-405D-9902-98227BEDB5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8180F71-47B3-441B-8218-9FC0D25FB7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7238997-FCA7-4798-B49C-600E6ED155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8CF05EE-5AB8-47A5-8472-1A1A0955CF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4471E5C-37E5-4C3F-9876-44F13C23AB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B8D160A-B32F-4430-A451-BC108C29459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C5D2CA3-3654-43E5-AB33-EFF5B714E9C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A644EA9-9155-4456-AE8B-4EBAE43A273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655849-7086-451E-BDA3-F067541F2D8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EE2116-7A4D-48E1-BA98-647A9E60E02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70C876-E3BA-424D-AF6E-B51BF3E248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6D8A13-C28C-447A-916A-9F442484ED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B95F47-EAE3-415C-9AE3-DFD70290F0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FAB7CC-0427-44C3-BDA8-21BF14CC85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3780000"/>
            <a:ext cx="10079640" cy="188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180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3420000" y="5130000"/>
            <a:ext cx="3239640" cy="44964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de-AT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&lt;footer&gt;</a:t>
            </a:r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7200000" y="5130000"/>
            <a:ext cx="2339640" cy="44964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AT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D128A6-6CAB-4784-9BC7-0FF09CF77478}" type="slidenum"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450000" y="5130000"/>
            <a:ext cx="2339640" cy="44964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 flipV="1">
            <a:off x="0" y="-720"/>
            <a:ext cx="10079640" cy="107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40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ftr" idx="4"/>
          </p:nvPr>
        </p:nvSpPr>
        <p:spPr>
          <a:xfrm>
            <a:off x="3420000" y="5130000"/>
            <a:ext cx="32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de-AT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 idx="5"/>
          </p:nvPr>
        </p:nvSpPr>
        <p:spPr>
          <a:xfrm>
            <a:off x="720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AT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035BD1-0E7F-4FF2-B68B-30A1B3EB9DAE}" type="slidenum"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 idx="6"/>
          </p:nvPr>
        </p:nvSpPr>
        <p:spPr>
          <a:xfrm>
            <a:off x="54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 flipV="1">
            <a:off x="0" y="-720"/>
            <a:ext cx="10079640" cy="17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" name=""/>
          <p:cNvSpPr/>
          <p:nvPr/>
        </p:nvSpPr>
        <p:spPr>
          <a:xfrm>
            <a:off x="0" y="5580000"/>
            <a:ext cx="10079640" cy="8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" name="PlaceHolder 1"/>
          <p:cNvSpPr>
            <a:spLocks noGrp="1"/>
          </p:cNvSpPr>
          <p:nvPr>
            <p:ph type="ftr" idx="7"/>
          </p:nvPr>
        </p:nvSpPr>
        <p:spPr>
          <a:xfrm>
            <a:off x="3420000" y="5119200"/>
            <a:ext cx="32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de-AT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ldNum" idx="8"/>
          </p:nvPr>
        </p:nvSpPr>
        <p:spPr>
          <a:xfrm>
            <a:off x="7650000" y="5130000"/>
            <a:ext cx="188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AT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955DE2-447F-429F-881A-5F076BD0AB28}" type="slidenum"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dt" idx="9"/>
          </p:nvPr>
        </p:nvSpPr>
        <p:spPr>
          <a:xfrm>
            <a:off x="54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8999640" cy="6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450000" y="3870000"/>
            <a:ext cx="8999640" cy="116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228600" y="1464120"/>
            <a:ext cx="3428640" cy="3336120"/>
          </a:xfrm>
          <a:prstGeom prst="rect">
            <a:avLst/>
          </a:prstGeom>
          <a:ln w="18000">
            <a:noFill/>
          </a:ln>
        </p:spPr>
      </p:pic>
      <p:pic>
        <p:nvPicPr>
          <p:cNvPr id="131" name="" descr=""/>
          <p:cNvPicPr/>
          <p:nvPr/>
        </p:nvPicPr>
        <p:blipFill>
          <a:blip r:embed="rId3"/>
          <a:stretch/>
        </p:blipFill>
        <p:spPr>
          <a:xfrm>
            <a:off x="3657600" y="2971800"/>
            <a:ext cx="2133360" cy="15998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502920" y="630720"/>
            <a:ext cx="907128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2022-12-18T16:14:43Z</dcterms:created>
  <dc:creator/>
  <dc:description/>
  <dc:language>en-US</dc:language>
  <cp:lastModifiedBy/>
  <dcterms:modified xsi:type="dcterms:W3CDTF">2022-12-18T20:43:21Z</dcterms:modified>
  <cp:revision>3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