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media/image2.emf" ContentType="image/x-emf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4F95B7-11A0-4CE9-8D55-A63285EB95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388336-EFE4-4819-91E7-5DBB4267EE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09BFA-CF4E-450C-A96B-5A8593D0C4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358315-8E4E-4079-ABA6-F21A3B82FE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606959-5F79-477A-996B-DEA516EFEA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5FBAB6-6374-4521-8DD4-22F117F67C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82B5E8-D1BF-4892-A223-7E3873495D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8F4850-2454-46A5-8D5D-F67361215A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0C75A2-F69B-416E-A619-A8D9702476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22B7A0-97A5-496B-8311-CF7ED87EEF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249F40-CBEA-49AC-AA7D-4766C8C819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24208D-17C6-41A3-B105-DDFC0ED627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521908C-BF94-4692-9374-25914BB4A0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13480"/>
            <a:ext cx="88686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Detection of Non-Gaussian Data in Mark5 (M5B) Files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75920" y="511200"/>
            <a:ext cx="9353880" cy="100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00" spc="-1" strike="noStrike">
                <a:latin typeface="Arial"/>
              </a:rPr>
              <a:t>The radio astronomy data stored in M5B files are Gaussian white noise. Channel data streams are 4-level quantized to have only 2 binary digits per sample.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ff0000"/>
                </a:solidFill>
                <a:latin typeface="Arial"/>
              </a:rPr>
              <a:t>Problem:</a:t>
            </a:r>
            <a:r>
              <a:rPr b="0" lang="en-US" sz="1000" spc="-1" strike="noStrike">
                <a:latin typeface="Arial"/>
              </a:rPr>
              <a:t> detect damaged fragments with non-Gaussian distribution. Do it on GPU because of high data volumes before the correlation.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  <a:ea typeface="Unifont"/>
              </a:rPr>
              <a:t>Data quantization uses 3 thresholds, </a:t>
            </a:r>
            <a:r>
              <a:rPr b="0" lang="en-US" sz="1000" spc="-1" strike="noStrike">
                <a:latin typeface="Standard Symbols PS"/>
                <a:ea typeface="Unifont"/>
              </a:rPr>
              <a:t>-q, 0, +</a:t>
            </a:r>
            <a:r>
              <a:rPr b="0" lang="en-US" sz="1000" spc="-1" strike="noStrike">
                <a:latin typeface="Standard Symbols PS"/>
              </a:rPr>
              <a:t>q</a:t>
            </a:r>
            <a:r>
              <a:rPr b="0" lang="en-US" sz="1000" spc="-1" strike="noStrike">
                <a:latin typeface="Arial"/>
              </a:rPr>
              <a:t>, so the </a:t>
            </a:r>
            <a:r>
              <a:rPr b="0" lang="en-US" sz="1000" spc="-1" strike="noStrike">
                <a:latin typeface="Arial"/>
              </a:rPr>
              <a:t>only statistics are quantiles, the data quantities that fall into intervals (including infinities) between them.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The thresholds are not strictly specified. 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They have limitations: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400800" y="2743200"/>
            <a:ext cx="1436760" cy="10789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26600" y="1549440"/>
            <a:ext cx="25452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2022-12-18T20:43:34Z</dcterms:created>
  <dc:creator/>
  <dc:description/>
  <dc:language>en-US</dc:language>
  <cp:lastModifiedBy/>
  <dcterms:modified xsi:type="dcterms:W3CDTF">2022-12-18T21:33:25Z</dcterms:modified>
  <cp:revision>3</cp:revision>
  <dc:subject/>
  <dc:title/>
</cp:coreProperties>
</file>