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1" r:id="rId4"/>
    <p:sldId id="263" r:id="rId5"/>
    <p:sldId id="266" r:id="rId6"/>
    <p:sldId id="260" r:id="rId7"/>
    <p:sldId id="264" r:id="rId8"/>
    <p:sldId id="270" r:id="rId9"/>
    <p:sldId id="268" r:id="rId10"/>
    <p:sldId id="269" r:id="rId11"/>
    <p:sldId id="262" r:id="rId12"/>
    <p:sldId id="265" r:id="rId13"/>
    <p:sldId id="278" r:id="rId14"/>
    <p:sldId id="279" r:id="rId15"/>
    <p:sldId id="280" r:id="rId16"/>
    <p:sldId id="281" r:id="rId17"/>
    <p:sldId id="276" r:id="rId18"/>
    <p:sldId id="282" r:id="rId19"/>
    <p:sldId id="283" r:id="rId20"/>
    <p:sldId id="284" r:id="rId21"/>
    <p:sldId id="285" r:id="rId22"/>
    <p:sldId id="277" r:id="rId23"/>
    <p:sldId id="286" r:id="rId24"/>
    <p:sldId id="287" r:id="rId25"/>
    <p:sldId id="288" r:id="rId26"/>
    <p:sldId id="289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978F-BB0B-4425-AA10-9967853ACD0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9FEB-0ADF-449A-97D5-A4B01A0F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F74-394C-042F-9591-0D748311A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E80-E223-AD64-2F9A-7DF673DE2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166D-EA49-768E-BC9E-1BCF2D26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42D978-A40A-433C-A046-392B913243B4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A6CD-73EB-902B-DCC2-2A7B11C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828A-AF7A-A64C-858B-99FF932E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FA88-3FEE-18C2-27F3-F79D64C1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12986-2214-DC86-DC57-F7B4D755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1530-CD96-CCDA-48E1-CAF512F9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E2CADD-0C7D-47BC-B4C2-473CCA21BB25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343B-8484-B8A0-AB35-6A3DB1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20BB-F015-32F1-D1E6-AA64512C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CCCD4-0C7C-77F8-E35E-0D5493784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F34B-99BF-499D-15B8-C7385BEF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479F-FE59-4F98-E65E-5C62FBF5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11075-6A63-4401-8ED2-C1D909F5605E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446E-831F-3885-BB3A-AEA7495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0483-129B-9B78-F29D-840A76C7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2C28-CEFE-129D-CE6C-A3FA6103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85E-A951-F9B0-9BE8-2691976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AF0D-E5F9-3A89-0494-C849E880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6676FE-0485-4CD8-A5ED-D778F8017570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2370-DD9E-569C-2D38-E0AE260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A7B6-1956-77D6-0A94-13A41A26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AA4-D74E-CDCF-B06D-7BF52E60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14E2-9357-E8CA-7AF0-A362A74C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FFB7-E9EE-027D-1F94-A80BEE53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AC10B-0A8F-42B5-A726-82FAD3A7986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9DA2-FC20-D48A-E293-50FBF44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A3D5-7B9F-E7D2-ED68-D978673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489-CA80-F1F2-5EB9-ABC24F29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927B-9FAB-4699-C9D5-B7BDCEA73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4DD2B-9241-8708-F88A-6397B6B8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EC34-24AB-E1FF-85A9-A5EC8552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DE693F-4AFD-417A-B728-E4C494BCB0C0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F94C-539A-16BF-3274-6D2493F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51BC-4867-39AB-70F3-3A5F9453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BAAB-5A89-2D39-748E-E45E359C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D9EE-32D0-3485-A9C4-96D8A5CD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0395-7EE9-DE79-4DD9-71EA2472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1EEA8-1742-00C7-1E01-4032CA975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CC74-8B43-E79B-513C-181F60BCE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29F6-47B9-1510-4491-F026B65E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CE4700-F526-49A2-AA7D-0981178A4919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1590A-A477-FA35-AB0D-C9D784E1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83447-EEB3-7CED-B288-C96E51E6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E31A-D52F-8B5C-5153-251151D0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CAB31-4982-9CC5-9A7E-EDA77B78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0C6B24-62A4-4661-99BB-F689E8E8882E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69B97-64B5-1F32-0D6F-03CD05A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1D41-045D-D641-7B98-8FD358E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E7206-9985-DF17-BBA5-A937B05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23BA-FD72-45AD-B682-D1F6A9041AC5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BB4D1-617E-9294-3FE4-522635B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559B-40FF-5590-9D95-2136E703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0406-5248-8B8C-985B-77B4CA74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13BD-783A-979A-B73C-345A22BB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BFD9-6D57-0E12-5707-DCDCDF5B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0DBCE-EDBF-3548-A5EF-1D4B80FD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F86830-7E88-4EC8-AC0C-7BFAFF6F64B6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56888-C497-7492-218D-6A72256A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144-66BB-E68A-2D8A-77600D00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9A7A-DA4A-C5D7-143D-968DC3C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4AC1-0C04-5832-A1FE-A8F3CC67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E554E-9EBE-CC2B-C145-B2CD4B25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FB1E-7D1E-AA3D-E201-B09E58A0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7FDDE6-3498-4ECE-B903-92FBC675E00B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52F9-8F25-48C1-EE83-0012DC86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70C94-4A11-D08D-F775-236D6D89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AF823-6F4F-9794-6000-8A275493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6BE3-4E33-B5E4-2FFF-AC23F40B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BD81-B5FE-9F86-7776-DA93D6477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9910" y="6482080"/>
            <a:ext cx="64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20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9EF4-D8D5-17B2-1A6E-3F43C0D8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334" y="2620013"/>
            <a:ext cx="10605331" cy="8089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Question generation for educational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E8B1-063A-75EC-650C-3E059F4CC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893" y="4324172"/>
            <a:ext cx="1917106" cy="933627"/>
          </a:xfrm>
        </p:spPr>
        <p:txBody>
          <a:bodyPr/>
          <a:lstStyle/>
          <a:p>
            <a:r>
              <a:rPr lang="en-US" dirty="0"/>
              <a:t>SIN DALYA</a:t>
            </a:r>
          </a:p>
          <a:p>
            <a:r>
              <a:rPr lang="en-US" dirty="0"/>
              <a:t>2023-05-11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CE01-0A71-6628-D96D-01706FB6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D0F-C3DD-8251-42A0-0078718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5257800" cy="5167630"/>
          </a:xfrm>
        </p:spPr>
        <p:txBody>
          <a:bodyPr/>
          <a:lstStyle/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Prompt Pre-trained Language Models for Chain of Thought</a:t>
            </a:r>
          </a:p>
          <a:p>
            <a:pPr lvl="1"/>
            <a:r>
              <a:rPr lang="en-US" dirty="0"/>
              <a:t>using an </a:t>
            </a:r>
            <a:r>
              <a:rPr lang="en-US" dirty="0">
                <a:solidFill>
                  <a:schemeClr val="accent2"/>
                </a:solidFill>
              </a:rPr>
              <a:t>iterative context-aware prompter</a:t>
            </a:r>
            <a:r>
              <a:rPr lang="en-US" dirty="0"/>
              <a:t>, which addresses these limitations by learning to dynamically synthesize prompts conditioned on the current step’s contexts.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25A6-5155-349A-57AB-62E29D64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CFF23B-ADED-21AB-E5EB-52C88D28DCD0}"/>
              </a:ext>
            </a:extLst>
          </p:cNvPr>
          <p:cNvSpPr txBox="1">
            <a:spLocks/>
          </p:cNvSpPr>
          <p:nvPr/>
        </p:nvSpPr>
        <p:spPr>
          <a:xfrm>
            <a:off x="6096000" y="1314450"/>
            <a:ext cx="52578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</a:rPr>
              <a:t>Question generation for educational assessment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1A3F37-C742-8AA7-9EF3-77F2F6375DC4}"/>
              </a:ext>
            </a:extLst>
          </p:cNvPr>
          <p:cNvCxnSpPr/>
          <p:nvPr/>
        </p:nvCxnSpPr>
        <p:spPr>
          <a:xfrm>
            <a:off x="6096000" y="1314450"/>
            <a:ext cx="0" cy="5167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0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AF9-5AAE-D3DF-5EDC-740FB47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2193925"/>
            <a:ext cx="10515600" cy="812165"/>
          </a:xfrm>
        </p:spPr>
        <p:txBody>
          <a:bodyPr/>
          <a:lstStyle/>
          <a:p>
            <a:r>
              <a:rPr lang="en-US" dirty="0"/>
              <a:t>III. Three example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FD3F-D96D-D242-BF50-A91EE3A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3143250"/>
            <a:ext cx="10515600" cy="1334746"/>
          </a:xfrm>
        </p:spPr>
        <p:txBody>
          <a:bodyPr/>
          <a:lstStyle/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14D8-AA4B-AA43-DAC2-4CC4718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460" y="831088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A81-CA2C-7D11-77EC-99E4120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9598-8FEA-556B-93E1-A544DB47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Input:</a:t>
            </a:r>
          </a:p>
          <a:p>
            <a:pPr marL="0" indent="0">
              <a:buNone/>
            </a:pPr>
            <a:r>
              <a:rPr lang="en-US" dirty="0" err="1"/>
              <a:t>alice</a:t>
            </a:r>
            <a:r>
              <a:rPr lang="en-US" dirty="0"/>
              <a:t> 's mother died when she was five . although her brothers and sisters were loving and caring , their love could </a:t>
            </a:r>
            <a:r>
              <a:rPr lang="en-US" dirty="0" err="1"/>
              <a:t>n't</a:t>
            </a:r>
            <a:r>
              <a:rPr lang="en-US" dirty="0"/>
              <a:t> take the place of a mother 's . in 1925 </a:t>
            </a:r>
            <a:r>
              <a:rPr lang="en-US" dirty="0" err="1"/>
              <a:t>alice</a:t>
            </a:r>
            <a:r>
              <a:rPr lang="en-US" dirty="0"/>
              <a:t> became my mother and told me that her family could </a:t>
            </a:r>
            <a:r>
              <a:rPr lang="en-US" dirty="0" err="1"/>
              <a:t>n't</a:t>
            </a:r>
            <a:r>
              <a:rPr lang="en-US" dirty="0"/>
              <a:t> even afford her a doll . one afternoon in </a:t>
            </a:r>
            <a:r>
              <a:rPr lang="en-US" dirty="0" err="1"/>
              <a:t>december</a:t>
            </a:r>
            <a:r>
              <a:rPr lang="en-US" dirty="0"/>
              <a:t> 1982 , when </a:t>
            </a:r>
            <a:r>
              <a:rPr lang="en-US" dirty="0" err="1"/>
              <a:t>i</a:t>
            </a:r>
            <a:r>
              <a:rPr lang="en-US" dirty="0"/>
              <a:t> was getting ready for </a:t>
            </a:r>
            <a:r>
              <a:rPr lang="en-US" dirty="0" err="1"/>
              <a:t>christmas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 suddenly decided to buy two dolls , one for my five-year-old daughter , </a:t>
            </a:r>
            <a:r>
              <a:rPr lang="en-US" dirty="0" err="1"/>
              <a:t>katie</a:t>
            </a:r>
            <a:r>
              <a:rPr lang="en-US" dirty="0"/>
              <a:t> , and one for my old mother . things went smoothly when a friend told me that his dad , who played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in my area , would be willing to make a visit on </a:t>
            </a:r>
            <a:r>
              <a:rPr lang="en-US" dirty="0" err="1"/>
              <a:t>christmas</a:t>
            </a:r>
            <a:r>
              <a:rPr lang="en-US" dirty="0"/>
              <a:t> morning to our home with the gifts ! knowing that my parents would also come to my house , </a:t>
            </a:r>
            <a:r>
              <a:rPr lang="en-US" dirty="0" err="1"/>
              <a:t>i</a:t>
            </a:r>
            <a:r>
              <a:rPr lang="en-US" dirty="0"/>
              <a:t> began to get ready for the most memorable day of my mother 's life . </a:t>
            </a:r>
            <a:r>
              <a:rPr lang="en-US" dirty="0" err="1"/>
              <a:t>christmas</a:t>
            </a:r>
            <a:r>
              <a:rPr lang="en-US" dirty="0"/>
              <a:t> day arrived and so did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at the planned time . </a:t>
            </a:r>
            <a:r>
              <a:rPr lang="en-US" dirty="0" err="1"/>
              <a:t>katie</a:t>
            </a:r>
            <a:r>
              <a:rPr lang="en-US" dirty="0"/>
              <a:t> was very excited and happy all the time to welcome the </a:t>
            </a:r>
            <a:r>
              <a:rPr lang="en-US" dirty="0" err="1"/>
              <a:t>santa</a:t>
            </a:r>
            <a:r>
              <a:rPr lang="en-US" dirty="0"/>
              <a:t> . my mother was enjoying watching </a:t>
            </a:r>
            <a:r>
              <a:rPr lang="en-US" dirty="0" err="1"/>
              <a:t>katie</a:t>
            </a:r>
            <a:r>
              <a:rPr lang="en-US" dirty="0"/>
              <a:t> welcoming this special guest . as </a:t>
            </a:r>
            <a:r>
              <a:rPr lang="en-US" dirty="0" err="1"/>
              <a:t>santa</a:t>
            </a:r>
            <a:r>
              <a:rPr lang="en-US" dirty="0"/>
              <a:t> turned to leave he looked again into his bag and took out one more gift . as he asked who </a:t>
            </a:r>
            <a:r>
              <a:rPr lang="en-US" dirty="0" err="1"/>
              <a:t>alice</a:t>
            </a:r>
            <a:r>
              <a:rPr lang="en-US" dirty="0"/>
              <a:t> was , my mother , without thinking of her name being called , said that she in fact was </a:t>
            </a:r>
            <a:r>
              <a:rPr lang="en-US" dirty="0" err="1"/>
              <a:t>alice</a:t>
            </a:r>
            <a:r>
              <a:rPr lang="en-US" dirty="0"/>
              <a:t> . </a:t>
            </a:r>
            <a:r>
              <a:rPr lang="en-US" dirty="0" err="1"/>
              <a:t>santa</a:t>
            </a:r>
            <a:r>
              <a:rPr lang="en-US" dirty="0"/>
              <a:t> handed her the gift with a message card that read : for </a:t>
            </a:r>
            <a:r>
              <a:rPr lang="en-US" dirty="0" err="1"/>
              <a:t>alice</a:t>
            </a:r>
            <a:r>
              <a:rPr lang="en-US" dirty="0"/>
              <a:t> : </a:t>
            </a:r>
            <a:r>
              <a:rPr lang="en-US" dirty="0" err="1"/>
              <a:t>i</a:t>
            </a:r>
            <a:r>
              <a:rPr lang="en-US" dirty="0"/>
              <a:t> was cleaning out my sleigh before my trip this year and came across this package that should be sent on </a:t>
            </a:r>
            <a:r>
              <a:rPr lang="en-US" dirty="0" err="1"/>
              <a:t>december</a:t>
            </a:r>
            <a:r>
              <a:rPr lang="en-US" dirty="0"/>
              <a:t> 25 , 1925 . the gift inside has aged , but </a:t>
            </a:r>
            <a:r>
              <a:rPr lang="en-US" dirty="0" err="1"/>
              <a:t>i</a:t>
            </a:r>
            <a:r>
              <a:rPr lang="en-US" dirty="0"/>
              <a:t> felt that you might still wish to have it . many apologies for the lateness of the gift . love ,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my mother was very excited and deeply moved to tears . she could </a:t>
            </a:r>
            <a:r>
              <a:rPr lang="en-US" dirty="0" err="1"/>
              <a:t>n't</a:t>
            </a:r>
            <a:r>
              <a:rPr lang="en-US" dirty="0"/>
              <a:t> speak but only held tightly in her arms the doll she had waited fifty-seven years to receive as tears of joy flew down her face . that doll made my mother the happiest " child "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98C3-31F5-B101-9E89-E2A145F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B3A-FA25-30DD-EEE5-1D4CD371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sz="1200" dirty="0" err="1"/>
              <a:t>alice</a:t>
            </a:r>
            <a:r>
              <a:rPr lang="en-US" sz="1200" dirty="0"/>
              <a:t> 's mother died when she was five . although her brothers and sisters were loving and caring , their love could </a:t>
            </a:r>
            <a:r>
              <a:rPr lang="en-US" sz="1200" dirty="0" err="1"/>
              <a:t>n't</a:t>
            </a:r>
            <a:r>
              <a:rPr lang="en-US" sz="1200" dirty="0"/>
              <a:t> take the place of a mother 's . in 1925 </a:t>
            </a:r>
            <a:r>
              <a:rPr lang="en-US" sz="1200" dirty="0" err="1"/>
              <a:t>alice</a:t>
            </a:r>
            <a:r>
              <a:rPr lang="en-US" sz="1200" dirty="0"/>
              <a:t> became my mother and told me that her family could </a:t>
            </a:r>
            <a:r>
              <a:rPr lang="en-US" sz="1200" dirty="0" err="1"/>
              <a:t>n't</a:t>
            </a:r>
            <a:r>
              <a:rPr lang="en-US" sz="1200" dirty="0"/>
              <a:t> even afford her a doll . one afternoon in </a:t>
            </a:r>
            <a:r>
              <a:rPr lang="en-US" sz="1200" dirty="0" err="1"/>
              <a:t>december</a:t>
            </a:r>
            <a:r>
              <a:rPr lang="en-US" sz="1200" dirty="0"/>
              <a:t> 1982 , when </a:t>
            </a:r>
            <a:r>
              <a:rPr lang="en-US" sz="1200" dirty="0" err="1"/>
              <a:t>i</a:t>
            </a:r>
            <a:r>
              <a:rPr lang="en-US" sz="1200" dirty="0"/>
              <a:t> was getting ready for </a:t>
            </a:r>
            <a:r>
              <a:rPr lang="en-US" sz="1200" dirty="0" err="1"/>
              <a:t>christmas</a:t>
            </a:r>
            <a:r>
              <a:rPr lang="en-US" sz="1200" dirty="0"/>
              <a:t> , </a:t>
            </a:r>
            <a:r>
              <a:rPr lang="en-US" sz="1200" dirty="0" err="1"/>
              <a:t>i</a:t>
            </a:r>
            <a:r>
              <a:rPr lang="en-US" sz="1200" dirty="0"/>
              <a:t> suddenly decided to buy two dolls , one for my five-year-old daughter , </a:t>
            </a:r>
            <a:r>
              <a:rPr lang="en-US" sz="1200" dirty="0" err="1"/>
              <a:t>katie</a:t>
            </a:r>
            <a:r>
              <a:rPr lang="en-US" sz="1200" dirty="0"/>
              <a:t> , and one for my old mother . things went smoothly when a friend told me that his dad , who played </a:t>
            </a:r>
            <a:r>
              <a:rPr lang="en-US" sz="1200" dirty="0" err="1"/>
              <a:t>santa</a:t>
            </a:r>
            <a:r>
              <a:rPr lang="en-US" sz="1200" dirty="0"/>
              <a:t> </a:t>
            </a:r>
            <a:r>
              <a:rPr lang="en-US" sz="1200" dirty="0" err="1"/>
              <a:t>claus</a:t>
            </a:r>
            <a:r>
              <a:rPr lang="en-US" sz="1200" dirty="0"/>
              <a:t> in my area , would be willing to make a visit on </a:t>
            </a:r>
            <a:r>
              <a:rPr lang="en-US" sz="1200" dirty="0" err="1"/>
              <a:t>christmas</a:t>
            </a:r>
            <a:r>
              <a:rPr lang="en-US" sz="1200" dirty="0"/>
              <a:t> morning to our home with the gifts ! knowing that my parents would also come to my house , </a:t>
            </a:r>
            <a:r>
              <a:rPr lang="en-US" sz="1200" dirty="0" err="1"/>
              <a:t>i</a:t>
            </a:r>
            <a:r>
              <a:rPr lang="en-US" sz="1200" dirty="0"/>
              <a:t> began to get ready for the most memorable day of my mother 's life . </a:t>
            </a:r>
            <a:r>
              <a:rPr lang="en-US" sz="1200" dirty="0" err="1"/>
              <a:t>christmas</a:t>
            </a:r>
            <a:r>
              <a:rPr lang="en-US" sz="1200" dirty="0"/>
              <a:t> day arrived and so did </a:t>
            </a:r>
            <a:r>
              <a:rPr lang="en-US" sz="1200" dirty="0" err="1"/>
              <a:t>santa</a:t>
            </a:r>
            <a:r>
              <a:rPr lang="en-US" sz="1200" dirty="0"/>
              <a:t> </a:t>
            </a:r>
            <a:r>
              <a:rPr lang="en-US" sz="1200" dirty="0" err="1"/>
              <a:t>claus</a:t>
            </a:r>
            <a:r>
              <a:rPr lang="en-US" sz="1200" dirty="0"/>
              <a:t> at the planned time . </a:t>
            </a:r>
            <a:r>
              <a:rPr lang="en-US" sz="1200" dirty="0" err="1"/>
              <a:t>katie</a:t>
            </a:r>
            <a:r>
              <a:rPr lang="en-US" sz="1200" dirty="0"/>
              <a:t> was very excited and happy all the time to welcome the </a:t>
            </a:r>
            <a:r>
              <a:rPr lang="en-US" sz="1200" dirty="0" err="1"/>
              <a:t>santa</a:t>
            </a:r>
            <a:r>
              <a:rPr lang="en-US" sz="1200" dirty="0"/>
              <a:t> . my mother was enjoying watching </a:t>
            </a:r>
            <a:r>
              <a:rPr lang="en-US" sz="1200" dirty="0" err="1"/>
              <a:t>katie</a:t>
            </a:r>
            <a:r>
              <a:rPr lang="en-US" sz="1200" dirty="0"/>
              <a:t> welcoming this special guest . as </a:t>
            </a:r>
            <a:r>
              <a:rPr lang="en-US" sz="1200" dirty="0" err="1"/>
              <a:t>santa</a:t>
            </a:r>
            <a:r>
              <a:rPr lang="en-US" sz="1200" dirty="0"/>
              <a:t> turned to leave he looked again into his bag and took out one more gift . as he asked who </a:t>
            </a:r>
            <a:r>
              <a:rPr lang="en-US" sz="1200" dirty="0" err="1"/>
              <a:t>alice</a:t>
            </a:r>
            <a:r>
              <a:rPr lang="en-US" sz="1200" dirty="0"/>
              <a:t> was , my mother , without thinking of her name being called , said that she in fact was </a:t>
            </a:r>
            <a:r>
              <a:rPr lang="en-US" sz="1200" dirty="0" err="1"/>
              <a:t>alice</a:t>
            </a:r>
            <a:r>
              <a:rPr lang="en-US" sz="1200" dirty="0"/>
              <a:t> . </a:t>
            </a:r>
            <a:r>
              <a:rPr lang="en-US" sz="1200" dirty="0" err="1"/>
              <a:t>santa</a:t>
            </a:r>
            <a:r>
              <a:rPr lang="en-US" sz="1200" dirty="0"/>
              <a:t> handed her the gift with a message card that read : for </a:t>
            </a:r>
            <a:r>
              <a:rPr lang="en-US" sz="1200" dirty="0" err="1"/>
              <a:t>alice</a:t>
            </a:r>
            <a:r>
              <a:rPr lang="en-US" sz="1200" dirty="0"/>
              <a:t> : </a:t>
            </a:r>
            <a:r>
              <a:rPr lang="en-US" sz="1200" dirty="0" err="1"/>
              <a:t>i</a:t>
            </a:r>
            <a:r>
              <a:rPr lang="en-US" sz="1200" dirty="0"/>
              <a:t> was cleaning out my sleigh before my trip this year and came across this package that should be sent on </a:t>
            </a:r>
            <a:r>
              <a:rPr lang="en-US" sz="1200" dirty="0" err="1"/>
              <a:t>december</a:t>
            </a:r>
            <a:r>
              <a:rPr lang="en-US" sz="1200" dirty="0"/>
              <a:t> 25 , 1925 . the gift inside has aged , but </a:t>
            </a:r>
            <a:r>
              <a:rPr lang="en-US" sz="1200" dirty="0" err="1"/>
              <a:t>i</a:t>
            </a:r>
            <a:r>
              <a:rPr lang="en-US" sz="1200" dirty="0"/>
              <a:t> felt that you might still wish to have it . many apologies for the lateness of the gift . love , </a:t>
            </a:r>
            <a:r>
              <a:rPr lang="en-US" sz="1200" dirty="0" err="1"/>
              <a:t>santa</a:t>
            </a:r>
            <a:r>
              <a:rPr lang="en-US" sz="1200" dirty="0"/>
              <a:t> </a:t>
            </a:r>
            <a:r>
              <a:rPr lang="en-US" sz="1200" dirty="0" err="1"/>
              <a:t>claus</a:t>
            </a:r>
            <a:r>
              <a:rPr lang="en-US" sz="1200" dirty="0"/>
              <a:t> my mother was very excited and deeply moved to tears . she could </a:t>
            </a:r>
            <a:r>
              <a:rPr lang="en-US" sz="1200" dirty="0" err="1"/>
              <a:t>n't</a:t>
            </a:r>
            <a:r>
              <a:rPr lang="en-US" sz="1200" dirty="0"/>
              <a:t> speak but only held tightly in her arms the doll she had waited fifty-seven years to receive as tears of joy flew down her face . that doll made my mother the happiest " child " 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</a:t>
            </a:r>
            <a:r>
              <a:rPr lang="en-US" dirty="0" err="1"/>
              <a:t>alice</a:t>
            </a:r>
            <a:r>
              <a:rPr lang="en-US" dirty="0"/>
              <a:t>', 0.4755),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santa</a:t>
            </a:r>
            <a:r>
              <a:rPr lang="en-US" dirty="0"/>
              <a:t>', 0.4449),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claus</a:t>
            </a:r>
            <a:r>
              <a:rPr lang="en-US" dirty="0"/>
              <a:t>', 0.4214),</a:t>
            </a:r>
          </a:p>
          <a:p>
            <a:pPr marL="457200" lvl="1" indent="0">
              <a:buNone/>
            </a:pPr>
            <a:r>
              <a:rPr lang="en-US" dirty="0"/>
              <a:t> ('doll', 0.3817),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christmas</a:t>
            </a:r>
            <a:r>
              <a:rPr lang="en-US" dirty="0"/>
              <a:t>', 0.3785)]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F77B-7C45-4E4A-3EEA-76B54EC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8E389-B19D-16A1-8CF6-27A54765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283" y="4110300"/>
            <a:ext cx="7538517" cy="19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3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9116-1B57-D5F2-D00B-8F2DB8D9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 ['</a:t>
            </a:r>
            <a:r>
              <a:rPr lang="en-US" dirty="0" err="1"/>
              <a:t>alice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</a:t>
            </a:r>
            <a:r>
              <a:rPr lang="en-US" dirty="0" err="1"/>
              <a:t>santa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</a:t>
            </a:r>
            <a:r>
              <a:rPr lang="en-US" dirty="0" err="1"/>
              <a:t>claus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'doll',</a:t>
            </a:r>
          </a:p>
          <a:p>
            <a:pPr marL="457200" lvl="1" indent="0">
              <a:buNone/>
            </a:pPr>
            <a:r>
              <a:rPr lang="en-US" dirty="0"/>
              <a:t> '</a:t>
            </a:r>
            <a:r>
              <a:rPr lang="en-US" dirty="0" err="1"/>
              <a:t>christmas</a:t>
            </a:r>
            <a:r>
              <a:rPr lang="en-US" dirty="0"/>
              <a:t>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</a:t>
            </a:r>
            <a:r>
              <a:rPr lang="en-US" dirty="0" err="1"/>
              <a:t>alice</a:t>
            </a:r>
            <a:r>
              <a:rPr lang="en-US" dirty="0"/>
              <a:t> cleaning sleigh', 0.4857),</a:t>
            </a:r>
          </a:p>
          <a:p>
            <a:pPr marL="457200" lvl="1" indent="0">
              <a:buNone/>
            </a:pPr>
            <a:r>
              <a:rPr lang="en-US" dirty="0"/>
              <a:t> ('dad played </a:t>
            </a:r>
            <a:r>
              <a:rPr lang="en-US" dirty="0" err="1"/>
              <a:t>santa</a:t>
            </a:r>
            <a:r>
              <a:rPr lang="en-US" dirty="0"/>
              <a:t>', 0.4944),</a:t>
            </a:r>
          </a:p>
          <a:p>
            <a:pPr marL="457200" lvl="1" indent="0">
              <a:buNone/>
            </a:pPr>
            <a:r>
              <a:rPr lang="en-US" dirty="0"/>
              <a:t> ('arrived did </a:t>
            </a:r>
            <a:r>
              <a:rPr lang="en-US" dirty="0" err="1"/>
              <a:t>santa</a:t>
            </a:r>
            <a:r>
              <a:rPr lang="en-US" dirty="0"/>
              <a:t>', 0.5025),</a:t>
            </a:r>
          </a:p>
          <a:p>
            <a:pPr marL="457200" lvl="1" indent="0">
              <a:buNone/>
            </a:pPr>
            <a:r>
              <a:rPr lang="en-US" dirty="0"/>
              <a:t> ('doll afternoon </a:t>
            </a:r>
            <a:r>
              <a:rPr lang="en-US" dirty="0" err="1"/>
              <a:t>december</a:t>
            </a:r>
            <a:r>
              <a:rPr lang="en-US" dirty="0"/>
              <a:t>', 0.5072),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alice</a:t>
            </a:r>
            <a:r>
              <a:rPr lang="en-US" dirty="0"/>
              <a:t> mother died', 0.5837)]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439C-AB26-F354-A846-F39D511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00A9-229F-2EC4-8239-EA2F04D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713334" cy="516763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700" b="1" dirty="0"/>
              <a:t>Input:</a:t>
            </a:r>
          </a:p>
          <a:p>
            <a:pPr marL="457200" lvl="1" indent="0">
              <a:buNone/>
            </a:pPr>
            <a:r>
              <a:rPr lang="en-US" sz="2700" dirty="0"/>
              <a:t>['</a:t>
            </a:r>
            <a:r>
              <a:rPr lang="en-US" sz="2700" dirty="0" err="1"/>
              <a:t>alice</a:t>
            </a:r>
            <a:r>
              <a:rPr lang="en-US" sz="2700" dirty="0"/>
              <a:t>', '</a:t>
            </a:r>
            <a:r>
              <a:rPr lang="en-US" sz="2700" dirty="0" err="1"/>
              <a:t>santa</a:t>
            </a:r>
            <a:r>
              <a:rPr lang="en-US" sz="2700" dirty="0"/>
              <a:t>', '</a:t>
            </a:r>
            <a:r>
              <a:rPr lang="en-US" sz="2700" dirty="0" err="1"/>
              <a:t>claus</a:t>
            </a:r>
            <a:r>
              <a:rPr lang="en-US" sz="2700" dirty="0"/>
              <a:t>', 'doll', '</a:t>
            </a:r>
            <a:r>
              <a:rPr lang="en-US" sz="2700" dirty="0" err="1"/>
              <a:t>christmas</a:t>
            </a:r>
            <a:r>
              <a:rPr lang="en-US" sz="2700" dirty="0"/>
              <a:t>’]</a:t>
            </a:r>
          </a:p>
          <a:p>
            <a:pPr marL="457200" lvl="1" indent="0">
              <a:buNone/>
            </a:pPr>
            <a:endParaRPr lang="en-US" sz="2700" dirty="0"/>
          </a:p>
          <a:p>
            <a:pPr lvl="1"/>
            <a:r>
              <a:rPr lang="en-US" sz="2700" b="1" dirty="0"/>
              <a:t>Output:</a:t>
            </a:r>
          </a:p>
          <a:p>
            <a:pPr lvl="2"/>
            <a:r>
              <a:rPr lang="en-US" dirty="0" err="1"/>
              <a:t>alice</a:t>
            </a:r>
            <a:r>
              <a:rPr lang="en-US" dirty="0"/>
              <a:t> 's mother died when she was five</a:t>
            </a:r>
          </a:p>
          <a:p>
            <a:pPr lvl="2"/>
            <a:r>
              <a:rPr lang="en-US" dirty="0"/>
              <a:t>in 1925 </a:t>
            </a:r>
            <a:r>
              <a:rPr lang="en-US" dirty="0" err="1"/>
              <a:t>alice</a:t>
            </a:r>
            <a:r>
              <a:rPr lang="en-US" dirty="0"/>
              <a:t> became my mother and told me that her family could </a:t>
            </a:r>
            <a:r>
              <a:rPr lang="en-US" dirty="0" err="1"/>
              <a:t>n't</a:t>
            </a:r>
            <a:r>
              <a:rPr lang="en-US" dirty="0"/>
              <a:t> even afford her a doll</a:t>
            </a:r>
          </a:p>
          <a:p>
            <a:pPr lvl="2"/>
            <a:r>
              <a:rPr lang="en-US" dirty="0"/>
              <a:t>one afternoon in </a:t>
            </a:r>
            <a:r>
              <a:rPr lang="en-US" dirty="0" err="1"/>
              <a:t>december</a:t>
            </a:r>
            <a:r>
              <a:rPr lang="en-US" dirty="0"/>
              <a:t> 1982 , when </a:t>
            </a:r>
            <a:r>
              <a:rPr lang="en-US" dirty="0" err="1"/>
              <a:t>i</a:t>
            </a:r>
            <a:r>
              <a:rPr lang="en-US" dirty="0"/>
              <a:t> was getting ready for </a:t>
            </a:r>
            <a:r>
              <a:rPr lang="en-US" dirty="0" err="1"/>
              <a:t>christmas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 suddenly decided to buy two dolls , one for my five-year-old daughter , </a:t>
            </a:r>
            <a:r>
              <a:rPr lang="en-US" dirty="0" err="1"/>
              <a:t>katie</a:t>
            </a:r>
            <a:r>
              <a:rPr lang="en-US" dirty="0"/>
              <a:t> , and one for my old mother </a:t>
            </a:r>
          </a:p>
          <a:p>
            <a:pPr lvl="2"/>
            <a:r>
              <a:rPr lang="en-US" dirty="0"/>
              <a:t>things went smoothly when a friend told me that his dad , who played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in my area , would be willing to make a visit on </a:t>
            </a:r>
            <a:r>
              <a:rPr lang="en-US" dirty="0" err="1"/>
              <a:t>christmas</a:t>
            </a:r>
            <a:r>
              <a:rPr lang="en-US" dirty="0"/>
              <a:t> morning to our home with the gifts ! knowing that my parents would also come to my house , </a:t>
            </a:r>
            <a:r>
              <a:rPr lang="en-US" dirty="0" err="1"/>
              <a:t>i</a:t>
            </a:r>
            <a:r>
              <a:rPr lang="en-US" dirty="0"/>
              <a:t> began to get ready for the most memorable day of my mother 's life </a:t>
            </a:r>
          </a:p>
          <a:p>
            <a:pPr lvl="2"/>
            <a:r>
              <a:rPr lang="en-US" dirty="0" err="1"/>
              <a:t>christmas</a:t>
            </a:r>
            <a:r>
              <a:rPr lang="en-US" dirty="0"/>
              <a:t> day arrived and so did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at the planned time </a:t>
            </a:r>
          </a:p>
          <a:p>
            <a:pPr lvl="2"/>
            <a:r>
              <a:rPr lang="en-US" dirty="0" err="1"/>
              <a:t>katie</a:t>
            </a:r>
            <a:r>
              <a:rPr lang="en-US" dirty="0"/>
              <a:t> was very excited and happy all the time to welcome the </a:t>
            </a:r>
            <a:r>
              <a:rPr lang="en-US" dirty="0" err="1"/>
              <a:t>santa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as </a:t>
            </a:r>
            <a:r>
              <a:rPr lang="en-US" dirty="0" err="1"/>
              <a:t>santa</a:t>
            </a:r>
            <a:r>
              <a:rPr lang="en-US" dirty="0"/>
              <a:t> turned to leave he looked again into his bag and took out one more gift </a:t>
            </a:r>
          </a:p>
          <a:p>
            <a:pPr lvl="2"/>
            <a:r>
              <a:rPr lang="en-US" dirty="0"/>
              <a:t>as he asked who </a:t>
            </a:r>
            <a:r>
              <a:rPr lang="en-US" dirty="0" err="1"/>
              <a:t>alice</a:t>
            </a:r>
            <a:r>
              <a:rPr lang="en-US" dirty="0"/>
              <a:t> was , my mother , without thinking of her name being called , said that she in fact was </a:t>
            </a:r>
            <a:r>
              <a:rPr lang="en-US" dirty="0" err="1"/>
              <a:t>alice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santa</a:t>
            </a:r>
            <a:r>
              <a:rPr lang="en-US" dirty="0"/>
              <a:t> handed her the gift with a message card that read : for </a:t>
            </a:r>
            <a:r>
              <a:rPr lang="en-US" dirty="0" err="1"/>
              <a:t>alice</a:t>
            </a:r>
            <a:r>
              <a:rPr lang="en-US" dirty="0"/>
              <a:t> : </a:t>
            </a:r>
            <a:r>
              <a:rPr lang="en-US" dirty="0" err="1"/>
              <a:t>i</a:t>
            </a:r>
            <a:r>
              <a:rPr lang="en-US" dirty="0"/>
              <a:t> was cleaning out my sleigh before my trip this year and came across this package that should be sent on </a:t>
            </a:r>
            <a:r>
              <a:rPr lang="en-US" dirty="0" err="1"/>
              <a:t>december</a:t>
            </a:r>
            <a:r>
              <a:rPr lang="en-US" dirty="0"/>
              <a:t> 25 , 1925</a:t>
            </a:r>
          </a:p>
          <a:p>
            <a:pPr lvl="2"/>
            <a:r>
              <a:rPr lang="en-US" dirty="0"/>
              <a:t>love ,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my mother was very excited and deeply moved to tears </a:t>
            </a:r>
          </a:p>
          <a:p>
            <a:pPr lvl="2"/>
            <a:r>
              <a:rPr lang="en-US" dirty="0"/>
              <a:t>she could </a:t>
            </a:r>
            <a:r>
              <a:rPr lang="en-US" dirty="0" err="1"/>
              <a:t>n't</a:t>
            </a:r>
            <a:r>
              <a:rPr lang="en-US" dirty="0"/>
              <a:t> speak but only held tightly in her arms the doll she had waited fifty-seven years to receive as tears of joy flew down her face </a:t>
            </a:r>
          </a:p>
          <a:p>
            <a:pPr lvl="2"/>
            <a:r>
              <a:rPr lang="en-US" dirty="0"/>
              <a:t>that doll made my mother the happiest " child 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8312-00B8-A740-1563-D24259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D59D-D9EE-4CBC-BBDB-7005F9FE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generation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71DA-8F5F-4907-7504-D16A0918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A81-CA2C-7D11-77EC-99E4120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9598-8FEA-556B-93E1-A544DB47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Input:</a:t>
            </a:r>
          </a:p>
          <a:p>
            <a:pPr marL="0" indent="0">
              <a:buNone/>
            </a:pPr>
            <a:r>
              <a:rPr lang="en-US" dirty="0"/>
              <a:t>one of the most famous basketball-players in the new castle 's history was paralyzed in a wheelchair one day ... and was walking the next . citizens of new castle simply refer to it as " the miracle " . </a:t>
            </a:r>
            <a:r>
              <a:rPr lang="en-US" dirty="0" err="1"/>
              <a:t>joel</a:t>
            </a:r>
            <a:r>
              <a:rPr lang="en-US" dirty="0"/>
              <a:t> haler woke up in his dorm room at hope college last </a:t>
            </a:r>
            <a:r>
              <a:rPr lang="en-US" dirty="0" err="1"/>
              <a:t>october</a:t>
            </a:r>
            <a:r>
              <a:rPr lang="en-US" dirty="0"/>
              <a:t> totally paralyzed from the waist down . four hospitals later , the only way he could walk was through robotic walking treatment . " this past </a:t>
            </a:r>
            <a:r>
              <a:rPr lang="en-US" dirty="0" err="1"/>
              <a:t>tuesday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 was doing the robotic walk and lasted ten minutes , " </a:t>
            </a:r>
            <a:r>
              <a:rPr lang="en-US" dirty="0" err="1"/>
              <a:t>joel</a:t>
            </a:r>
            <a:r>
              <a:rPr lang="en-US" dirty="0"/>
              <a:t> said . after that , he gave up . </a:t>
            </a:r>
            <a:r>
              <a:rPr lang="en-US" dirty="0" err="1"/>
              <a:t>joel</a:t>
            </a:r>
            <a:r>
              <a:rPr lang="en-US" dirty="0"/>
              <a:t> wanted to accept the inevitable and cancelled his next robotic walking treatment appointment . then , the night before his cancelled appointment , he woke up to a terrible pain . an hour and a half later , the serious pain left him with an unusual feeling in his legs . " as it continued to move up my legs , it became more and more painful and it took an hour and a half to reach my hips , " </a:t>
            </a:r>
            <a:r>
              <a:rPr lang="en-US" dirty="0" err="1"/>
              <a:t>joel</a:t>
            </a:r>
            <a:r>
              <a:rPr lang="en-US" dirty="0"/>
              <a:t> recalled . " </a:t>
            </a:r>
            <a:r>
              <a:rPr lang="en-US" dirty="0" err="1"/>
              <a:t>i</a:t>
            </a:r>
            <a:r>
              <a:rPr lang="en-US" dirty="0"/>
              <a:t> stood up and walked into my parents ' room . 'mom and dad , look ! ' , " he said proudly . " he said something and </a:t>
            </a:r>
            <a:r>
              <a:rPr lang="en-US" dirty="0" err="1"/>
              <a:t>i</a:t>
            </a:r>
            <a:r>
              <a:rPr lang="en-US" dirty="0"/>
              <a:t> was like , '</a:t>
            </a:r>
            <a:r>
              <a:rPr lang="en-US" dirty="0" err="1"/>
              <a:t>joel</a:t>
            </a:r>
            <a:r>
              <a:rPr lang="en-US" dirty="0"/>
              <a:t> ! </a:t>
            </a:r>
            <a:r>
              <a:rPr lang="en-US" dirty="0" err="1"/>
              <a:t>joel</a:t>
            </a:r>
            <a:r>
              <a:rPr lang="en-US" dirty="0"/>
              <a:t> ! you 're walking ! you 're walking ! ' we jumped out of bed , cried and hugged , " </a:t>
            </a:r>
            <a:r>
              <a:rPr lang="en-US" dirty="0" err="1"/>
              <a:t>joel</a:t>
            </a:r>
            <a:r>
              <a:rPr lang="en-US" dirty="0"/>
              <a:t> 's mom </a:t>
            </a:r>
            <a:r>
              <a:rPr lang="en-US" dirty="0" err="1"/>
              <a:t>karen</a:t>
            </a:r>
            <a:r>
              <a:rPr lang="en-US" dirty="0"/>
              <a:t> remembered . " </a:t>
            </a:r>
            <a:r>
              <a:rPr lang="en-US" dirty="0" err="1"/>
              <a:t>i</a:t>
            </a:r>
            <a:r>
              <a:rPr lang="en-US" dirty="0"/>
              <a:t> burst into tears . it 's hard seeing your son not be able to walk , but he was standing there , walking , " </a:t>
            </a:r>
            <a:r>
              <a:rPr lang="en-US" dirty="0" err="1"/>
              <a:t>joel</a:t>
            </a:r>
            <a:r>
              <a:rPr lang="en-US" dirty="0"/>
              <a:t> 's father eric said , tearfully . it was </a:t>
            </a:r>
            <a:r>
              <a:rPr lang="en-US" dirty="0" err="1"/>
              <a:t>thursday</a:t>
            </a:r>
            <a:r>
              <a:rPr lang="en-US" dirty="0"/>
              <a:t> , </a:t>
            </a:r>
            <a:r>
              <a:rPr lang="en-US" dirty="0" err="1"/>
              <a:t>january</a:t>
            </a:r>
            <a:r>
              <a:rPr lang="en-US" dirty="0"/>
              <a:t> 23 , when he could finally walk . that date made perfect sense to </a:t>
            </a:r>
            <a:r>
              <a:rPr lang="en-US" dirty="0" err="1"/>
              <a:t>joel</a:t>
            </a:r>
            <a:r>
              <a:rPr lang="en-US" dirty="0"/>
              <a:t> . he had dreamt of a calendar that only said " j 23 " . he did </a:t>
            </a:r>
            <a:r>
              <a:rPr lang="en-US" dirty="0" err="1"/>
              <a:t>n't</a:t>
            </a:r>
            <a:r>
              <a:rPr lang="en-US" dirty="0"/>
              <a:t> know what to make of it until " a little boy at church , four years old , came up to me and said , 'you will walk on a </a:t>
            </a:r>
            <a:r>
              <a:rPr lang="en-US" dirty="0" err="1"/>
              <a:t>thursday</a:t>
            </a:r>
            <a:r>
              <a:rPr lang="en-US" dirty="0"/>
              <a:t> ' , " </a:t>
            </a:r>
            <a:r>
              <a:rPr lang="en-US" dirty="0" err="1"/>
              <a:t>joel</a:t>
            </a:r>
            <a:r>
              <a:rPr lang="en-US" dirty="0"/>
              <a:t> recalled . so the 20-year-old college student , who could only walk with the aid of robot on </a:t>
            </a:r>
            <a:r>
              <a:rPr lang="en-US" dirty="0" err="1"/>
              <a:t>tuesday</a:t>
            </a:r>
            <a:r>
              <a:rPr lang="en-US" dirty="0"/>
              <a:t> , was walking on his own 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98C3-31F5-B101-9E89-E2A145F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B3A-FA25-30DD-EEE5-1D4CD371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sz="1400" dirty="0"/>
              <a:t>one of the most famous basketball-players in the new castle 's history was paralyzed in a wheelchair one day ... and was walking the next . citizens of new castle simply refer to it as " the miracle " . </a:t>
            </a:r>
            <a:r>
              <a:rPr lang="en-US" sz="1400" dirty="0" err="1"/>
              <a:t>joel</a:t>
            </a:r>
            <a:r>
              <a:rPr lang="en-US" sz="1400" dirty="0"/>
              <a:t> haler woke up in his dorm room at hope college last </a:t>
            </a:r>
            <a:r>
              <a:rPr lang="en-US" sz="1400" dirty="0" err="1"/>
              <a:t>october</a:t>
            </a:r>
            <a:r>
              <a:rPr lang="en-US" sz="1400" dirty="0"/>
              <a:t> totally paralyzed from the waist down . four hospitals later , the only way he could walk was through robotic walking treatment . " this past </a:t>
            </a:r>
            <a:r>
              <a:rPr lang="en-US" sz="1400" dirty="0" err="1"/>
              <a:t>tuesday</a:t>
            </a:r>
            <a:r>
              <a:rPr lang="en-US" sz="1400" dirty="0"/>
              <a:t> , </a:t>
            </a:r>
            <a:r>
              <a:rPr lang="en-US" sz="1400" dirty="0" err="1"/>
              <a:t>i</a:t>
            </a:r>
            <a:r>
              <a:rPr lang="en-US" sz="1400" dirty="0"/>
              <a:t> was doing the robotic walk and lasted ten minutes , " </a:t>
            </a:r>
            <a:r>
              <a:rPr lang="en-US" sz="1400" dirty="0" err="1"/>
              <a:t>joel</a:t>
            </a:r>
            <a:r>
              <a:rPr lang="en-US" sz="1400" dirty="0"/>
              <a:t> said . after that , he gave up . </a:t>
            </a:r>
            <a:r>
              <a:rPr lang="en-US" sz="1400" dirty="0" err="1"/>
              <a:t>joel</a:t>
            </a:r>
            <a:r>
              <a:rPr lang="en-US" sz="1400" dirty="0"/>
              <a:t> wanted to accept the inevitable and cancelled his next robotic walking treatment appointment . then , the night before his cancelled appointment , he woke up to a terrible pain . an hour and a half later , the serious pain left him with an unusual feeling in his legs . " as it continued to move up my legs , it became more and more painful and it took an hour and a half to reach my hips , " </a:t>
            </a:r>
            <a:r>
              <a:rPr lang="en-US" sz="1400" dirty="0" err="1"/>
              <a:t>joel</a:t>
            </a:r>
            <a:r>
              <a:rPr lang="en-US" sz="1400" dirty="0"/>
              <a:t> recalled . " </a:t>
            </a:r>
            <a:r>
              <a:rPr lang="en-US" sz="1400" dirty="0" err="1"/>
              <a:t>i</a:t>
            </a:r>
            <a:r>
              <a:rPr lang="en-US" sz="1400" dirty="0"/>
              <a:t> stood up and walked into my parents ' room . 'mom and dad , look ! ' , " he said proudly . " he said something and </a:t>
            </a:r>
            <a:r>
              <a:rPr lang="en-US" sz="1400" dirty="0" err="1"/>
              <a:t>i</a:t>
            </a:r>
            <a:r>
              <a:rPr lang="en-US" sz="1400" dirty="0"/>
              <a:t> was like , '</a:t>
            </a:r>
            <a:r>
              <a:rPr lang="en-US" sz="1400" dirty="0" err="1"/>
              <a:t>joel</a:t>
            </a:r>
            <a:r>
              <a:rPr lang="en-US" sz="1400" dirty="0"/>
              <a:t> ! </a:t>
            </a:r>
            <a:r>
              <a:rPr lang="en-US" sz="1400" dirty="0" err="1"/>
              <a:t>joel</a:t>
            </a:r>
            <a:r>
              <a:rPr lang="en-US" sz="1400" dirty="0"/>
              <a:t> ! you 're walking ! you 're walking ! ' we jumped out of bed , cried and hugged , " </a:t>
            </a:r>
            <a:r>
              <a:rPr lang="en-US" sz="1400" dirty="0" err="1"/>
              <a:t>joel</a:t>
            </a:r>
            <a:r>
              <a:rPr lang="en-US" sz="1400" dirty="0"/>
              <a:t> 's mom </a:t>
            </a:r>
            <a:r>
              <a:rPr lang="en-US" sz="1400" dirty="0" err="1"/>
              <a:t>karen</a:t>
            </a:r>
            <a:r>
              <a:rPr lang="en-US" sz="1400" dirty="0"/>
              <a:t> remembered . " </a:t>
            </a:r>
            <a:r>
              <a:rPr lang="en-US" sz="1400" dirty="0" err="1"/>
              <a:t>i</a:t>
            </a:r>
            <a:r>
              <a:rPr lang="en-US" sz="1400" dirty="0"/>
              <a:t> burst into tears . it 's hard seeing your son not be able to walk , but he was standing there , walking , " </a:t>
            </a:r>
            <a:r>
              <a:rPr lang="en-US" sz="1400" dirty="0" err="1"/>
              <a:t>joel</a:t>
            </a:r>
            <a:r>
              <a:rPr lang="en-US" sz="1400" dirty="0"/>
              <a:t> 's father eric said , tearfully . it was </a:t>
            </a:r>
            <a:r>
              <a:rPr lang="en-US" sz="1400" dirty="0" err="1"/>
              <a:t>thursday</a:t>
            </a:r>
            <a:r>
              <a:rPr lang="en-US" sz="1400" dirty="0"/>
              <a:t> , </a:t>
            </a:r>
            <a:r>
              <a:rPr lang="en-US" sz="1400" dirty="0" err="1"/>
              <a:t>january</a:t>
            </a:r>
            <a:r>
              <a:rPr lang="en-US" sz="1400" dirty="0"/>
              <a:t> 23 , when he could finally walk . that date made perfect sense to </a:t>
            </a:r>
            <a:r>
              <a:rPr lang="en-US" sz="1400" dirty="0" err="1"/>
              <a:t>joel</a:t>
            </a:r>
            <a:r>
              <a:rPr lang="en-US" sz="1400" dirty="0"/>
              <a:t> . he had dreamt of a calendar that only said " j 23 " . he did </a:t>
            </a:r>
            <a:r>
              <a:rPr lang="en-US" sz="1400" dirty="0" err="1"/>
              <a:t>n't</a:t>
            </a:r>
            <a:r>
              <a:rPr lang="en-US" sz="1400" dirty="0"/>
              <a:t> know what to make of it until " a little boy at church , four years old , came up to me and said , 'you will walk on a </a:t>
            </a:r>
            <a:r>
              <a:rPr lang="en-US" sz="1400" dirty="0" err="1"/>
              <a:t>thursday</a:t>
            </a:r>
            <a:r>
              <a:rPr lang="en-US" sz="1400" dirty="0"/>
              <a:t> ' , " </a:t>
            </a:r>
            <a:r>
              <a:rPr lang="en-US" sz="1400" dirty="0" err="1"/>
              <a:t>joel</a:t>
            </a:r>
            <a:r>
              <a:rPr lang="en-US" sz="1400" dirty="0"/>
              <a:t> recalled . so the 20-year-old college student , who could only walk with the aid of robot on </a:t>
            </a:r>
            <a:r>
              <a:rPr lang="en-US" sz="1400" dirty="0" err="1"/>
              <a:t>tuesday</a:t>
            </a:r>
            <a:r>
              <a:rPr lang="en-US" sz="1400" dirty="0"/>
              <a:t> , was walking on his own 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</a:t>
            </a:r>
            <a:r>
              <a:rPr lang="en-US" dirty="0" err="1"/>
              <a:t>joel</a:t>
            </a:r>
            <a:r>
              <a:rPr lang="en-US" dirty="0"/>
              <a:t>', 0.4809),</a:t>
            </a:r>
          </a:p>
          <a:p>
            <a:pPr marL="457200" lvl="1" indent="0">
              <a:buNone/>
            </a:pPr>
            <a:r>
              <a:rPr lang="en-US" dirty="0"/>
              <a:t> ('miracle', 0.4699),</a:t>
            </a:r>
          </a:p>
          <a:p>
            <a:pPr marL="457200" lvl="1" indent="0">
              <a:buNone/>
            </a:pPr>
            <a:r>
              <a:rPr lang="en-US" dirty="0"/>
              <a:t> ('wheelchair', 0.465),</a:t>
            </a:r>
          </a:p>
          <a:p>
            <a:pPr marL="457200" lvl="1" indent="0">
              <a:buNone/>
            </a:pPr>
            <a:r>
              <a:rPr lang="en-US" dirty="0"/>
              <a:t> ('paralyzed', 0.4137),</a:t>
            </a:r>
          </a:p>
          <a:p>
            <a:pPr marL="457200" lvl="1" indent="0">
              <a:buNone/>
            </a:pPr>
            <a:r>
              <a:rPr lang="en-US" dirty="0"/>
              <a:t> ('robotic', 0.3654)]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F77B-7C45-4E4A-3EEA-76B54EC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AB7FD-896E-2A8F-F5BD-9E2EFBCB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92" y="4356651"/>
            <a:ext cx="7661708" cy="17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9116-1B57-D5F2-D00B-8F2DB8D9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joel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'miracle',</a:t>
            </a:r>
          </a:p>
          <a:p>
            <a:pPr marL="457200" lvl="1" indent="0">
              <a:buNone/>
            </a:pPr>
            <a:r>
              <a:rPr lang="en-US" dirty="0"/>
              <a:t> 'wheelchair',</a:t>
            </a:r>
          </a:p>
          <a:p>
            <a:pPr marL="457200" lvl="1" indent="0">
              <a:buNone/>
            </a:pPr>
            <a:r>
              <a:rPr lang="en-US" dirty="0"/>
              <a:t> 'paralyzed',</a:t>
            </a:r>
          </a:p>
          <a:p>
            <a:pPr marL="457200" lvl="1" indent="0">
              <a:buNone/>
            </a:pPr>
            <a:r>
              <a:rPr lang="en-US" dirty="0"/>
              <a:t> 'robotic’]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[('robotic walking treatment', 0.4337),</a:t>
            </a:r>
          </a:p>
          <a:p>
            <a:pPr marL="457200" lvl="1" indent="0">
              <a:buNone/>
            </a:pPr>
            <a:r>
              <a:rPr lang="en-US" dirty="0"/>
              <a:t> ('perfect sense </a:t>
            </a:r>
            <a:r>
              <a:rPr lang="en-US" dirty="0" err="1"/>
              <a:t>joel</a:t>
            </a:r>
            <a:r>
              <a:rPr lang="en-US" dirty="0"/>
              <a:t>', 0.4364),</a:t>
            </a:r>
          </a:p>
          <a:p>
            <a:pPr marL="457200" lvl="1" indent="0">
              <a:buNone/>
            </a:pPr>
            <a:r>
              <a:rPr lang="en-US" dirty="0"/>
              <a:t> ('cried hugged </a:t>
            </a:r>
            <a:r>
              <a:rPr lang="en-US" dirty="0" err="1"/>
              <a:t>joel</a:t>
            </a:r>
            <a:r>
              <a:rPr lang="en-US" dirty="0"/>
              <a:t>', 0.4663),</a:t>
            </a:r>
          </a:p>
          <a:p>
            <a:pPr marL="457200" lvl="1" indent="0">
              <a:buNone/>
            </a:pPr>
            <a:r>
              <a:rPr lang="en-US" dirty="0"/>
              <a:t> ('history paralyzed wheelchair', 0.4732),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joel</a:t>
            </a:r>
            <a:r>
              <a:rPr lang="en-US" dirty="0"/>
              <a:t> haler woke', 0.5202)]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439C-AB26-F354-A846-F39D511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E202-457E-7666-5ABC-8266296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880"/>
            <a:ext cx="10515600" cy="81216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5F4C-670B-AAEC-E408-AF53CF11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05"/>
            <a:ext cx="10515600" cy="3710477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b="1" dirty="0"/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cite papers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contribution part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Process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advantages and disadvantages of process model 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Three example of the experiment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06C22-E1A0-18A1-7F28-367A956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910" y="7182835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1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00A9-229F-2EC4-8239-EA2F04D9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joel</a:t>
            </a:r>
            <a:r>
              <a:rPr lang="en-US" dirty="0"/>
              <a:t>', 'miracle', 'wheelchair', 'paralyzed', 'robotic’]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lvl="2"/>
            <a:r>
              <a:rPr lang="en-US" sz="1800" dirty="0"/>
              <a:t>one of the most famous basketball-players in the new castle 's history was paralyzed in a wheelchair one day.</a:t>
            </a:r>
          </a:p>
          <a:p>
            <a:pPr lvl="2"/>
            <a:r>
              <a:rPr lang="en-US" sz="1800" dirty="0"/>
              <a:t>citizens of new castle simply refer to it as " the miracle " </a:t>
            </a:r>
          </a:p>
          <a:p>
            <a:pPr lvl="2"/>
            <a:r>
              <a:rPr lang="en-US" sz="1800" dirty="0" err="1"/>
              <a:t>joel</a:t>
            </a:r>
            <a:r>
              <a:rPr lang="en-US" sz="1800" dirty="0"/>
              <a:t> haler woke up in his dorm room at hope college last </a:t>
            </a:r>
            <a:r>
              <a:rPr lang="en-US" sz="1800" dirty="0" err="1"/>
              <a:t>october</a:t>
            </a:r>
            <a:r>
              <a:rPr lang="en-US" sz="1800" dirty="0"/>
              <a:t> totally paralyzed from the waist down</a:t>
            </a:r>
          </a:p>
          <a:p>
            <a:pPr lvl="2"/>
            <a:r>
              <a:rPr lang="en-US" sz="1800" dirty="0"/>
              <a:t>four hospitals later , the only way he could walk was through robotic walking treatment </a:t>
            </a:r>
          </a:p>
          <a:p>
            <a:pPr lvl="2"/>
            <a:r>
              <a:rPr lang="en-US" sz="1800" dirty="0"/>
              <a:t>" this past </a:t>
            </a:r>
            <a:r>
              <a:rPr lang="en-US" sz="1800" dirty="0" err="1"/>
              <a:t>tuesday</a:t>
            </a:r>
            <a:r>
              <a:rPr lang="en-US" sz="1800" dirty="0"/>
              <a:t> , </a:t>
            </a:r>
            <a:r>
              <a:rPr lang="en-US" sz="1800" dirty="0" err="1"/>
              <a:t>i</a:t>
            </a:r>
            <a:r>
              <a:rPr lang="en-US" sz="1800" dirty="0"/>
              <a:t> was doing the robotic walk and lasted ten minutes , " </a:t>
            </a:r>
            <a:r>
              <a:rPr lang="en-US" sz="1800" dirty="0" err="1"/>
              <a:t>joel</a:t>
            </a:r>
            <a:r>
              <a:rPr lang="en-US" sz="1800" dirty="0"/>
              <a:t> said </a:t>
            </a:r>
          </a:p>
          <a:p>
            <a:pPr lvl="2"/>
            <a:r>
              <a:rPr lang="en-US" sz="1800" dirty="0" err="1"/>
              <a:t>joel</a:t>
            </a:r>
            <a:r>
              <a:rPr lang="en-US" sz="1800" dirty="0"/>
              <a:t> wanted to accept the inevitable and cancelled his next robotic walking treatment appointment </a:t>
            </a:r>
          </a:p>
          <a:p>
            <a:pPr lvl="2"/>
            <a:r>
              <a:rPr lang="en-US" sz="1800" dirty="0"/>
              <a:t>" as it continued to move up my legs , it became more and more painful and it took an hour and a half to reach my hips , " </a:t>
            </a:r>
            <a:r>
              <a:rPr lang="en-US" sz="1800" dirty="0" err="1"/>
              <a:t>joel</a:t>
            </a:r>
            <a:r>
              <a:rPr lang="en-US" sz="1800" dirty="0"/>
              <a:t> recalled </a:t>
            </a:r>
          </a:p>
          <a:p>
            <a:pPr lvl="2"/>
            <a:r>
              <a:rPr lang="en-US" sz="1800" dirty="0"/>
              <a:t>" he said something and </a:t>
            </a:r>
            <a:r>
              <a:rPr lang="en-US" sz="1800" dirty="0" err="1"/>
              <a:t>i</a:t>
            </a:r>
            <a:r>
              <a:rPr lang="en-US" sz="1800" dirty="0"/>
              <a:t> was like , \'</a:t>
            </a:r>
            <a:r>
              <a:rPr lang="en-US" sz="1800" dirty="0" err="1"/>
              <a:t>joel</a:t>
            </a:r>
            <a:r>
              <a:rPr lang="en-US" sz="1800" dirty="0"/>
              <a:t> ! </a:t>
            </a:r>
            <a:r>
              <a:rPr lang="en-US" sz="1800" dirty="0" err="1"/>
              <a:t>joel</a:t>
            </a:r>
            <a:r>
              <a:rPr lang="en-US" sz="1800" dirty="0"/>
              <a:t> ! you \'re walking ! you \'re walking ! \' we jumped out of bed , cried and hugged , " </a:t>
            </a:r>
            <a:r>
              <a:rPr lang="en-US" sz="1800" dirty="0" err="1"/>
              <a:t>joel</a:t>
            </a:r>
            <a:r>
              <a:rPr lang="en-US" sz="1800" dirty="0"/>
              <a:t> \'s mom </a:t>
            </a:r>
            <a:r>
              <a:rPr lang="en-US" sz="1800" dirty="0" err="1"/>
              <a:t>karen</a:t>
            </a:r>
            <a:r>
              <a:rPr lang="en-US" sz="1800" dirty="0"/>
              <a:t> remembered </a:t>
            </a:r>
          </a:p>
          <a:p>
            <a:pPr lvl="2"/>
            <a:r>
              <a:rPr lang="en-US" sz="1800" dirty="0"/>
              <a:t>it \'s hard seeing your son not be able to walk , but he was standing there , walking , " </a:t>
            </a:r>
            <a:r>
              <a:rPr lang="en-US" sz="1800" dirty="0" err="1"/>
              <a:t>joel</a:t>
            </a:r>
            <a:r>
              <a:rPr lang="en-US" sz="1800" dirty="0"/>
              <a:t> \'s father eric said , tearfully </a:t>
            </a:r>
          </a:p>
          <a:p>
            <a:pPr lvl="2"/>
            <a:r>
              <a:rPr lang="en-US" sz="1800" dirty="0"/>
              <a:t>that date made perfect sense to </a:t>
            </a:r>
            <a:r>
              <a:rPr lang="en-US" sz="1800" dirty="0" err="1"/>
              <a:t>joel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he did n\'t know what to make of it until " a little boy at church , four years old , came up to me and said , \'you will walk on a </a:t>
            </a:r>
            <a:r>
              <a:rPr lang="en-US" sz="1800" dirty="0" err="1"/>
              <a:t>thursday</a:t>
            </a:r>
            <a:r>
              <a:rPr lang="en-US" sz="1800" dirty="0"/>
              <a:t> \' , " </a:t>
            </a:r>
            <a:r>
              <a:rPr lang="en-US" sz="1800" dirty="0" err="1"/>
              <a:t>joel</a:t>
            </a:r>
            <a:r>
              <a:rPr lang="en-US" sz="1800" dirty="0"/>
              <a:t> recalled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8312-00B8-A740-1563-D24259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D59D-D9EE-4CBC-BBDB-7005F9FE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generation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71DA-8F5F-4907-7504-D16A0918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A81-CA2C-7D11-77EC-99E4120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9598-8FEA-556B-93E1-A544DB47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Input:</a:t>
            </a:r>
          </a:p>
          <a:p>
            <a:pPr marL="0" indent="0">
              <a:buNone/>
            </a:pPr>
            <a:r>
              <a:rPr lang="en-US" dirty="0"/>
              <a:t>among various programs , tv talk shows have covered every inch of space on daytime television . but no two shows are more opposite in content , while at the same time standing out above the rest , than the jerry springer and </a:t>
            </a:r>
            <a:r>
              <a:rPr lang="en-US" dirty="0" err="1"/>
              <a:t>oprah</a:t>
            </a:r>
            <a:r>
              <a:rPr lang="en-US" dirty="0"/>
              <a:t> </a:t>
            </a:r>
            <a:r>
              <a:rPr lang="en-US" dirty="0" err="1"/>
              <a:t>winfrey</a:t>
            </a:r>
            <a:r>
              <a:rPr lang="en-US" dirty="0"/>
              <a:t> shows . jerry springer could easily be considered the king of " rubbish talk " . the show takes the ever-common talk show titles of love , sex , cheating , and hate , to a different level . clearly , the jerry springer show is about the dark side of society , yet people are willing to eat up the troubles of other people 's lives . like jerry springer , </a:t>
            </a:r>
            <a:r>
              <a:rPr lang="en-US" dirty="0" err="1"/>
              <a:t>oprah</a:t>
            </a:r>
            <a:r>
              <a:rPr lang="en-US" dirty="0"/>
              <a:t> </a:t>
            </a:r>
            <a:r>
              <a:rPr lang="en-US" dirty="0" err="1"/>
              <a:t>winfrey</a:t>
            </a:r>
            <a:r>
              <a:rPr lang="en-US" dirty="0"/>
              <a:t> takes the tv talk show to its top . but </a:t>
            </a:r>
            <a:r>
              <a:rPr lang="en-US" dirty="0" err="1"/>
              <a:t>oprah</a:t>
            </a:r>
            <a:r>
              <a:rPr lang="en-US" dirty="0"/>
              <a:t> goes in the opposite direction . the show is mainly about the improvement of society and different quality of life . contents are from teaching your children lessons , managing your work week , to getting to know your neighbors . compared to </a:t>
            </a:r>
            <a:r>
              <a:rPr lang="en-US" dirty="0" err="1"/>
              <a:t>oprah</a:t>
            </a:r>
            <a:r>
              <a:rPr lang="en-US" dirty="0"/>
              <a:t> , the jerry springer show looks like poisonous waste being poured into society . jerry ends every show with a " final word " . he makes a small speech about the entire idea of the show . hopefully , this is the part where most people will learn something very valuable . clean as it is , the </a:t>
            </a:r>
            <a:r>
              <a:rPr lang="en-US" dirty="0" err="1"/>
              <a:t>oprah</a:t>
            </a:r>
            <a:r>
              <a:rPr lang="en-US" dirty="0"/>
              <a:t> show is not for everyone . the show 's main audience are middle-class </a:t>
            </a:r>
            <a:r>
              <a:rPr lang="en-US" dirty="0" err="1"/>
              <a:t>americans</a:t>
            </a:r>
            <a:r>
              <a:rPr lang="en-US" dirty="0"/>
              <a:t> . most of the people have the time , money and ability to deal with life 's tough problems . jerry springer , on the other hand , has more of a connection with the young adults of society 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98C3-31F5-B101-9E89-E2A145F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B3A-FA25-30DD-EEE5-1D4CD371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sz="1300" dirty="0"/>
              <a:t>among various programs , tv talk shows have covered every inch of space on daytime television . but no two shows are more opposite in content , while at the same time standing out above the rest , than the jerry springer and </a:t>
            </a:r>
            <a:r>
              <a:rPr lang="en-US" sz="1300" dirty="0" err="1"/>
              <a:t>oprah</a:t>
            </a:r>
            <a:r>
              <a:rPr lang="en-US" sz="1300" dirty="0"/>
              <a:t> </a:t>
            </a:r>
            <a:r>
              <a:rPr lang="en-US" sz="1300" dirty="0" err="1"/>
              <a:t>winfrey</a:t>
            </a:r>
            <a:r>
              <a:rPr lang="en-US" sz="1300" dirty="0"/>
              <a:t> shows . jerry springer could easily be considered the king of " rubbish talk " . the show takes the ever-common talk show titles of love , sex , cheating , and hate , to a different level . clearly , the jerry springer show is about the dark side of society , yet people are willing to eat up the troubles of other people 's lives . like jerry springer , </a:t>
            </a:r>
            <a:r>
              <a:rPr lang="en-US" sz="1300" dirty="0" err="1"/>
              <a:t>oprah</a:t>
            </a:r>
            <a:r>
              <a:rPr lang="en-US" sz="1300" dirty="0"/>
              <a:t> </a:t>
            </a:r>
            <a:r>
              <a:rPr lang="en-US" sz="1300" dirty="0" err="1"/>
              <a:t>winfrey</a:t>
            </a:r>
            <a:r>
              <a:rPr lang="en-US" sz="1300" dirty="0"/>
              <a:t> takes the tv talk show to its top . but </a:t>
            </a:r>
            <a:r>
              <a:rPr lang="en-US" sz="1300" dirty="0" err="1"/>
              <a:t>oprah</a:t>
            </a:r>
            <a:r>
              <a:rPr lang="en-US" sz="1300" dirty="0"/>
              <a:t> goes in the opposite direction . the show is mainly about the improvement of society and different quality of life . contents are from teaching your children lessons , managing your work week , to getting to know your neighbors . compared to </a:t>
            </a:r>
            <a:r>
              <a:rPr lang="en-US" sz="1300" dirty="0" err="1"/>
              <a:t>oprah</a:t>
            </a:r>
            <a:r>
              <a:rPr lang="en-US" sz="1300" dirty="0"/>
              <a:t> , the jerry springer show looks like poisonous waste being poured into society . jerry ends every show with a " final word " . he makes a small speech about the entire idea of the show . hopefully , this is the part where most people will learn something very valuable . clean as it is , the </a:t>
            </a:r>
            <a:r>
              <a:rPr lang="en-US" sz="1300" dirty="0" err="1"/>
              <a:t>oprah</a:t>
            </a:r>
            <a:r>
              <a:rPr lang="en-US" sz="1300" dirty="0"/>
              <a:t> show is not for everyone . the show 's main audience are middle-class </a:t>
            </a:r>
            <a:r>
              <a:rPr lang="en-US" sz="1300" dirty="0" err="1"/>
              <a:t>americans</a:t>
            </a:r>
            <a:r>
              <a:rPr lang="en-US" sz="1300" dirty="0"/>
              <a:t> . most of the people have the time , money and ability to deal with life 's tough problems . jerry springer , on the other hand , has more of a connection with the young adults of society 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</a:t>
            </a:r>
            <a:r>
              <a:rPr lang="en-US" dirty="0" err="1"/>
              <a:t>oprah</a:t>
            </a:r>
            <a:r>
              <a:rPr lang="en-US" dirty="0"/>
              <a:t>', 0.4407),</a:t>
            </a:r>
          </a:p>
          <a:p>
            <a:pPr marL="457200" lvl="1" indent="0">
              <a:buNone/>
            </a:pPr>
            <a:r>
              <a:rPr lang="en-US" dirty="0"/>
              <a:t> ('springer', 0.3556),</a:t>
            </a:r>
          </a:p>
          <a:p>
            <a:pPr marL="457200" lvl="1" indent="0">
              <a:buNone/>
            </a:pPr>
            <a:r>
              <a:rPr lang="en-US" dirty="0"/>
              <a:t> ('shows', 0.3025),</a:t>
            </a:r>
          </a:p>
          <a:p>
            <a:pPr marL="457200" lvl="1" indent="0">
              <a:buNone/>
            </a:pPr>
            <a:r>
              <a:rPr lang="en-US" dirty="0"/>
              <a:t> ('television', 0.2908),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winfrey</a:t>
            </a:r>
            <a:r>
              <a:rPr lang="en-US" dirty="0"/>
              <a:t>', 0.2844)]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F77B-7C45-4E4A-3EEA-76B54EC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453C1-8D27-567E-320A-27936738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70" y="4316676"/>
            <a:ext cx="7518530" cy="16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6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9116-1B57-D5F2-D00B-8F2DB8D9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oprah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'springer',</a:t>
            </a:r>
          </a:p>
          <a:p>
            <a:pPr marL="457200" lvl="1" indent="0">
              <a:buNone/>
            </a:pPr>
            <a:r>
              <a:rPr lang="en-US" dirty="0"/>
              <a:t> 'shows',</a:t>
            </a:r>
          </a:p>
          <a:p>
            <a:pPr marL="457200" lvl="1" indent="0">
              <a:buNone/>
            </a:pPr>
            <a:r>
              <a:rPr lang="en-US" dirty="0"/>
              <a:t> 'television',</a:t>
            </a:r>
          </a:p>
          <a:p>
            <a:pPr marL="457200" lvl="1" indent="0">
              <a:buNone/>
            </a:pPr>
            <a:r>
              <a:rPr lang="en-US" dirty="0"/>
              <a:t> '</a:t>
            </a:r>
            <a:r>
              <a:rPr lang="en-US" dirty="0" err="1"/>
              <a:t>winfrey</a:t>
            </a:r>
            <a:r>
              <a:rPr lang="en-US" dirty="0"/>
              <a:t>']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[('jerry springer dark', 0.4622),</a:t>
            </a:r>
          </a:p>
          <a:p>
            <a:pPr marL="457200" lvl="1" indent="0">
              <a:buNone/>
            </a:pPr>
            <a:r>
              <a:rPr lang="en-US" dirty="0"/>
              <a:t> ('like jerry springer', 0.4696),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winfrey</a:t>
            </a:r>
            <a:r>
              <a:rPr lang="en-US" dirty="0"/>
              <a:t> takes tv', 0.4824),</a:t>
            </a:r>
          </a:p>
          <a:p>
            <a:pPr marL="457200" lvl="1" indent="0">
              <a:buNone/>
            </a:pPr>
            <a:r>
              <a:rPr lang="en-US" dirty="0"/>
              <a:t> ('clean </a:t>
            </a:r>
            <a:r>
              <a:rPr lang="en-US" dirty="0" err="1"/>
              <a:t>oprah</a:t>
            </a:r>
            <a:r>
              <a:rPr lang="en-US" dirty="0"/>
              <a:t> main', 0.4923),</a:t>
            </a:r>
          </a:p>
          <a:p>
            <a:pPr marL="457200" lvl="1" indent="0">
              <a:buNone/>
            </a:pPr>
            <a:r>
              <a:rPr lang="en-US" dirty="0"/>
              <a:t> ('neighbors compared </a:t>
            </a:r>
            <a:r>
              <a:rPr lang="en-US" dirty="0" err="1"/>
              <a:t>oprah</a:t>
            </a:r>
            <a:r>
              <a:rPr lang="en-US" dirty="0"/>
              <a:t>', 0.5071)]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439C-AB26-F354-A846-F39D511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00A9-229F-2EC4-8239-EA2F04D9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oprah</a:t>
            </a:r>
            <a:r>
              <a:rPr lang="en-US" dirty="0"/>
              <a:t>', 'springer', 'show', 'television', '</a:t>
            </a:r>
            <a:r>
              <a:rPr lang="en-US" dirty="0" err="1"/>
              <a:t>winfrey</a:t>
            </a:r>
            <a:r>
              <a:rPr lang="en-US" dirty="0"/>
              <a:t>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lvl="2"/>
            <a:r>
              <a:rPr lang="en-US" sz="1600" dirty="0"/>
              <a:t>among various programs , tv talk shows have covered every inch of space on daytime television </a:t>
            </a:r>
          </a:p>
          <a:p>
            <a:pPr lvl="2"/>
            <a:r>
              <a:rPr lang="en-US" sz="1600" dirty="0"/>
              <a:t>but no two shows are more opposite in content , while at the same time standing out above the rest , than the jerry springer and </a:t>
            </a:r>
            <a:r>
              <a:rPr lang="en-US" sz="1600" dirty="0" err="1"/>
              <a:t>oprah</a:t>
            </a:r>
            <a:r>
              <a:rPr lang="en-US" sz="1600" dirty="0"/>
              <a:t> </a:t>
            </a:r>
            <a:r>
              <a:rPr lang="en-US" sz="1600" dirty="0" err="1"/>
              <a:t>winfrey</a:t>
            </a:r>
            <a:r>
              <a:rPr lang="en-US" sz="1600" dirty="0"/>
              <a:t> shows </a:t>
            </a:r>
          </a:p>
          <a:p>
            <a:pPr lvl="2"/>
            <a:r>
              <a:rPr lang="en-US" sz="1600" dirty="0"/>
              <a:t>jerry springer could easily be considered the king of " rubbish talk " </a:t>
            </a:r>
          </a:p>
          <a:p>
            <a:pPr lvl="2"/>
            <a:r>
              <a:rPr lang="en-US" sz="1600" dirty="0"/>
              <a:t>the show takes the ever-common talk show titles of love , sex , cheating , and hate , to a different level </a:t>
            </a:r>
          </a:p>
          <a:p>
            <a:pPr lvl="2"/>
            <a:r>
              <a:rPr lang="en-US" sz="1600" dirty="0"/>
              <a:t>clearly , the jerry springer show is about the dark side of society , yet people are willing to eat up the troubles of other people 's lives</a:t>
            </a:r>
          </a:p>
          <a:p>
            <a:pPr lvl="2"/>
            <a:r>
              <a:rPr lang="en-US" sz="1600" dirty="0"/>
              <a:t>like jerry springer , </a:t>
            </a:r>
            <a:r>
              <a:rPr lang="en-US" sz="1600" dirty="0" err="1"/>
              <a:t>oprah</a:t>
            </a:r>
            <a:r>
              <a:rPr lang="en-US" sz="1600" dirty="0"/>
              <a:t> </a:t>
            </a:r>
            <a:r>
              <a:rPr lang="en-US" sz="1600" dirty="0" err="1"/>
              <a:t>winfrey</a:t>
            </a:r>
            <a:r>
              <a:rPr lang="en-US" sz="1600" dirty="0"/>
              <a:t> takes the tv talk show to its top </a:t>
            </a:r>
          </a:p>
          <a:p>
            <a:pPr lvl="2"/>
            <a:r>
              <a:rPr lang="en-US" sz="1600" dirty="0"/>
              <a:t>but </a:t>
            </a:r>
            <a:r>
              <a:rPr lang="en-US" sz="1600" dirty="0" err="1"/>
              <a:t>oprah</a:t>
            </a:r>
            <a:r>
              <a:rPr lang="en-US" sz="1600" dirty="0"/>
              <a:t> goes in the opposite direction </a:t>
            </a:r>
          </a:p>
          <a:p>
            <a:pPr lvl="2"/>
            <a:r>
              <a:rPr lang="en-US" sz="1600" dirty="0"/>
              <a:t>the show is mainly about the improvement of society and different quality of life </a:t>
            </a:r>
          </a:p>
          <a:p>
            <a:pPr lvl="2"/>
            <a:r>
              <a:rPr lang="en-US" sz="1600" dirty="0"/>
              <a:t>compared to </a:t>
            </a:r>
            <a:r>
              <a:rPr lang="en-US" sz="1600" dirty="0" err="1"/>
              <a:t>oprah</a:t>
            </a:r>
            <a:r>
              <a:rPr lang="en-US" sz="1600" dirty="0"/>
              <a:t> , the jerry springer show looks like poisonous waste being poured into society </a:t>
            </a:r>
          </a:p>
          <a:p>
            <a:pPr lvl="2"/>
            <a:r>
              <a:rPr lang="en-US" sz="1600" dirty="0"/>
              <a:t>jerry ends every show with a " final word " ', ' he makes a small speech about the entire idea of the show </a:t>
            </a:r>
          </a:p>
          <a:p>
            <a:pPr lvl="2"/>
            <a:r>
              <a:rPr lang="en-US" sz="1600" dirty="0"/>
              <a:t>clean as it is , the </a:t>
            </a:r>
            <a:r>
              <a:rPr lang="en-US" sz="1600" dirty="0" err="1"/>
              <a:t>oprah</a:t>
            </a:r>
            <a:r>
              <a:rPr lang="en-US" sz="1600" dirty="0"/>
              <a:t> show is not for everyone ', " the show 's main audience are middle-class </a:t>
            </a:r>
            <a:r>
              <a:rPr lang="en-US" sz="1600" dirty="0" err="1"/>
              <a:t>americans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jerry springer , on the other hand , has more of a connection with the young adults of society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8312-00B8-A740-1563-D24259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D59D-D9EE-4CBC-BBDB-7005F9FE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generation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71DA-8F5F-4907-7504-D16A0918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73EEE2-6F56-3A39-1469-B59C43AEDF27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58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AF9-5AAE-D3DF-5EDC-740FB47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2193925"/>
            <a:ext cx="10515600" cy="812165"/>
          </a:xfrm>
        </p:spPr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FD3F-D96D-D242-BF50-A91EE3A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3143250"/>
            <a:ext cx="10515600" cy="1334746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cite papers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contribution part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14D8-AA4B-AA43-DAC2-4CC4718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460" y="831088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92FF-9C54-0792-E7A0-ECB3440B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Cite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10EE-4A64-1EA3-3CEE-943F3F5E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8306"/>
            <a:ext cx="10515600" cy="2863773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Net: Achieving Mutual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Multiple Intent Detection and Slot Filling via Heterogeneous Semantics-Label Graphs</a:t>
            </a:r>
          </a:p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like educational experts: Automatically generating question-answer pairs on real-world examination data.</a:t>
            </a:r>
          </a:p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Prompt Pre-trained Language Models for Chain of Thought</a:t>
            </a:r>
          </a:p>
          <a:p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9C8C-3665-0AB9-8B00-499E759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910" y="661027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DA3F1-DFBC-3315-DF87-4DB4BD5A7DF6}"/>
              </a:ext>
            </a:extLst>
          </p:cNvPr>
          <p:cNvSpPr txBox="1"/>
          <p:nvPr/>
        </p:nvSpPr>
        <p:spPr>
          <a:xfrm>
            <a:off x="621553" y="2058403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7F8E24-1E74-A18B-8393-6C1F8BE47F39}"/>
              </a:ext>
            </a:extLst>
          </p:cNvPr>
          <p:cNvCxnSpPr>
            <a:cxnSpLocks/>
          </p:cNvCxnSpPr>
          <p:nvPr/>
        </p:nvCxnSpPr>
        <p:spPr>
          <a:xfrm>
            <a:off x="1472057" y="2278468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1A806D-9BD9-75C4-383D-860D4542793A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6A80F-8CA3-58D0-ADB8-EFCB4EC71C3C}"/>
              </a:ext>
            </a:extLst>
          </p:cNvPr>
          <p:cNvSpPr txBox="1"/>
          <p:nvPr/>
        </p:nvSpPr>
        <p:spPr>
          <a:xfrm>
            <a:off x="9132633" y="1818558"/>
            <a:ext cx="858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A2DB1-9C98-9D89-8467-5F7901ABDB7B}"/>
              </a:ext>
            </a:extLst>
          </p:cNvPr>
          <p:cNvSpPr txBox="1"/>
          <p:nvPr/>
        </p:nvSpPr>
        <p:spPr>
          <a:xfrm>
            <a:off x="1790948" y="1994502"/>
            <a:ext cx="111950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 with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BC0FB-F43A-0C83-2C9F-89651FB99803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7F6B3-911A-5123-8907-455824EDDBAC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C0D214-61CA-70D0-EEB9-4EE4E7AD95CA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EAD635-906B-6CB1-F1F0-A2B759A16128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FC6C7-C41C-D858-BF3B-D9E21FA026DC}"/>
              </a:ext>
            </a:extLst>
          </p:cNvPr>
          <p:cNvSpPr txBox="1"/>
          <p:nvPr/>
        </p:nvSpPr>
        <p:spPr>
          <a:xfrm>
            <a:off x="5817152" y="1943248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A56179-30D3-A937-8A06-BED4C072A97A}"/>
              </a:ext>
            </a:extLst>
          </p:cNvPr>
          <p:cNvCxnSpPr>
            <a:cxnSpLocks/>
          </p:cNvCxnSpPr>
          <p:nvPr/>
        </p:nvCxnSpPr>
        <p:spPr>
          <a:xfrm>
            <a:off x="2963080" y="2281173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46CC94-175E-7C17-490B-B9F6FF427332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654E52-2E46-7CDB-43B3-C171A111BC5E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1B81B-462D-7E6E-2545-110DEA6DD8E5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059507-CD9B-1F7D-F203-E3FA103C5EEC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C00448-8ABD-D164-2352-25ADEB897F08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EDECE-AFB3-6199-7BE5-39682D4C66AB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7644AC-FCF1-2589-4EE2-5789B1A44F61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6B0CF4-DECE-D23D-E6B4-ACA2737C3EE4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A17309-C744-AA9D-B8E5-E8B62EDF2B6A}"/>
              </a:ext>
            </a:extLst>
          </p:cNvPr>
          <p:cNvSpPr/>
          <p:nvPr/>
        </p:nvSpPr>
        <p:spPr>
          <a:xfrm>
            <a:off x="1748914" y="1767696"/>
            <a:ext cx="3751220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0058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28DB-69E1-296E-A076-FE9AE92C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Contribution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732E-669B-6010-C2E4-97135D42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1604"/>
            <a:ext cx="10515600" cy="2730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 Refinement: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quality of incorrectness and incoherence by approach the problem in an iterative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words position: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context words from Iterative Refinement and find the nearest position relevance key phrase always near each other.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70A16-B1E6-E5BE-86A3-FB81386D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5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E3CBF64-B5C3-3B19-1E72-D5A6C9B53A89}"/>
              </a:ext>
            </a:extLst>
          </p:cNvPr>
          <p:cNvSpPr txBox="1">
            <a:spLocks/>
          </p:cNvSpPr>
          <p:nvPr/>
        </p:nvSpPr>
        <p:spPr>
          <a:xfrm>
            <a:off x="10709910" y="6610270"/>
            <a:ext cx="64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126629-4CA5-45F5-B7B4-DE2E9E069D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AA45E-4ED2-2907-C4E6-18D13441DD2F}"/>
              </a:ext>
            </a:extLst>
          </p:cNvPr>
          <p:cNvSpPr txBox="1"/>
          <p:nvPr/>
        </p:nvSpPr>
        <p:spPr>
          <a:xfrm>
            <a:off x="621553" y="2058403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87B87-22E7-03B0-E277-B61614EC1528}"/>
              </a:ext>
            </a:extLst>
          </p:cNvPr>
          <p:cNvCxnSpPr>
            <a:cxnSpLocks/>
          </p:cNvCxnSpPr>
          <p:nvPr/>
        </p:nvCxnSpPr>
        <p:spPr>
          <a:xfrm>
            <a:off x="1472057" y="2278468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D62A44-CCDE-F6DB-FFFF-B26BC9E7F94C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B7226-F709-F5CE-6DFA-7D004701C4FC}"/>
              </a:ext>
            </a:extLst>
          </p:cNvPr>
          <p:cNvSpPr txBox="1"/>
          <p:nvPr/>
        </p:nvSpPr>
        <p:spPr>
          <a:xfrm>
            <a:off x="9132633" y="1818558"/>
            <a:ext cx="858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253AB-9F61-4C54-E6D0-43D0E1563F65}"/>
              </a:ext>
            </a:extLst>
          </p:cNvPr>
          <p:cNvSpPr txBox="1"/>
          <p:nvPr/>
        </p:nvSpPr>
        <p:spPr>
          <a:xfrm>
            <a:off x="1790948" y="1994502"/>
            <a:ext cx="111950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 with BERT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7554E-952B-BB58-2127-E0D6270CE39E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43694B-3C53-F36D-0580-05F758A7166E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32AECF-6AD2-BF14-569E-4C049B5E3A8B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C6A6E4-3C58-FA85-3DEB-3D916FF3C11C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6957FE-C12C-F0AD-13D5-7D10CA32245F}"/>
              </a:ext>
            </a:extLst>
          </p:cNvPr>
          <p:cNvSpPr txBox="1"/>
          <p:nvPr/>
        </p:nvSpPr>
        <p:spPr>
          <a:xfrm>
            <a:off x="5817152" y="1943248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40FE0E-4FD0-0782-DBDD-7AEFF4D0E9BA}"/>
              </a:ext>
            </a:extLst>
          </p:cNvPr>
          <p:cNvCxnSpPr>
            <a:cxnSpLocks/>
          </p:cNvCxnSpPr>
          <p:nvPr/>
        </p:nvCxnSpPr>
        <p:spPr>
          <a:xfrm>
            <a:off x="2963080" y="2281173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DDDB2-AFB6-7C1B-E2CB-91D8CF417E51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B528A-DB39-4383-E342-54B621E65847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30BB55-BB47-6349-888F-4E197FCBCD2A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2B7B18-3CE0-A0CE-4617-5F4B1C4BF0A9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F1508E-0C80-9A03-831A-59A74A76A013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F27E0-268D-59E9-7618-751A6F65879A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3C217-B0E6-39C0-1328-53944EBFCC3C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D6BA17-F91F-572A-B319-4E3A692FC9B3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1960FAE-3879-DD35-295D-BFFD1A394DD5}"/>
              </a:ext>
            </a:extLst>
          </p:cNvPr>
          <p:cNvSpPr/>
          <p:nvPr/>
        </p:nvSpPr>
        <p:spPr>
          <a:xfrm>
            <a:off x="1748914" y="1767696"/>
            <a:ext cx="3751220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9177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AF9-5AAE-D3DF-5EDC-740FB47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2193925"/>
            <a:ext cx="10515600" cy="812165"/>
          </a:xfrm>
        </p:spPr>
        <p:txBody>
          <a:bodyPr/>
          <a:lstStyle/>
          <a:p>
            <a:r>
              <a:rPr lang="en-US" dirty="0"/>
              <a:t>II. Process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FD3F-D96D-D242-BF50-A91EE3A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3143250"/>
            <a:ext cx="10515600" cy="1334746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process of each papers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14D8-AA4B-AA43-DAC2-4CC4718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460" y="831088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522-A0BA-43D2-3B42-7EE80D4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Process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09A1-4F80-C81A-6D6F-B23EA30C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538"/>
            <a:ext cx="10515600" cy="3126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Refinement: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quality of incorrectness and incoherence by approach the problem in an iterative way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Context words position: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context words from Iterative Refinement and find the nearest position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key phrase always near each other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Encode/Decode: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and decode position of context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generation: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joint generation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question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DF38-B91F-5FB2-154C-F3D8C25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7060A9-6967-CA76-3B5D-49EB184861A3}"/>
              </a:ext>
            </a:extLst>
          </p:cNvPr>
          <p:cNvSpPr txBox="1">
            <a:spLocks/>
          </p:cNvSpPr>
          <p:nvPr/>
        </p:nvSpPr>
        <p:spPr>
          <a:xfrm>
            <a:off x="10709910" y="6610270"/>
            <a:ext cx="64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126629-4CA5-45F5-B7B4-DE2E9E069D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C448D-6A46-2AA3-7AFB-8FBD96588B61}"/>
              </a:ext>
            </a:extLst>
          </p:cNvPr>
          <p:cNvSpPr txBox="1"/>
          <p:nvPr/>
        </p:nvSpPr>
        <p:spPr>
          <a:xfrm>
            <a:off x="621553" y="2058403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D6618-3BE5-67B9-0156-5CFD22229F72}"/>
              </a:ext>
            </a:extLst>
          </p:cNvPr>
          <p:cNvCxnSpPr>
            <a:cxnSpLocks/>
          </p:cNvCxnSpPr>
          <p:nvPr/>
        </p:nvCxnSpPr>
        <p:spPr>
          <a:xfrm>
            <a:off x="1472057" y="2278468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E528CA-1E51-AA73-FDFB-DF8427192553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21B6B-2C5D-9F50-C0E8-85B10D3CD258}"/>
              </a:ext>
            </a:extLst>
          </p:cNvPr>
          <p:cNvSpPr txBox="1"/>
          <p:nvPr/>
        </p:nvSpPr>
        <p:spPr>
          <a:xfrm>
            <a:off x="9132633" y="1818558"/>
            <a:ext cx="858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3B0E3-444D-6985-C972-5AB9DF25A2C1}"/>
              </a:ext>
            </a:extLst>
          </p:cNvPr>
          <p:cNvSpPr txBox="1"/>
          <p:nvPr/>
        </p:nvSpPr>
        <p:spPr>
          <a:xfrm>
            <a:off x="1790948" y="1994502"/>
            <a:ext cx="111950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 with BERT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E176B-6FF1-09BA-563E-634D11789C1B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67C7B0-6EF7-304D-FE16-AAE12E6B611F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C4755-1596-CA4D-3E44-14BD542291DE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EADEF8-E195-C828-7715-67AC1FE7AAE9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ABE50-121B-C2AB-B059-ADB7B60F4064}"/>
              </a:ext>
            </a:extLst>
          </p:cNvPr>
          <p:cNvSpPr txBox="1"/>
          <p:nvPr/>
        </p:nvSpPr>
        <p:spPr>
          <a:xfrm>
            <a:off x="5817152" y="1943248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51095-1D3E-4F71-A07F-C4682870A3C2}"/>
              </a:ext>
            </a:extLst>
          </p:cNvPr>
          <p:cNvCxnSpPr>
            <a:cxnSpLocks/>
          </p:cNvCxnSpPr>
          <p:nvPr/>
        </p:nvCxnSpPr>
        <p:spPr>
          <a:xfrm>
            <a:off x="2963080" y="2281173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1EBD97-C9F0-F392-B7C7-7572FAE001DB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84589-9E69-4A0F-C685-116E61892EC8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0195B0-4469-800C-3733-4229B51C1F66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18010-A868-4877-0177-5BC53070D107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B56632-88D8-7810-942C-F45BA0518668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658EA-2B2E-679A-7EDC-74F0D8B873FC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F1BE9-301F-35BB-DD05-7B5E835FF502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5F6CFE-E97A-8891-C65A-C1D05B46B0E4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ED51F-3312-356A-757C-86245D7F0336}"/>
              </a:ext>
            </a:extLst>
          </p:cNvPr>
          <p:cNvSpPr/>
          <p:nvPr/>
        </p:nvSpPr>
        <p:spPr>
          <a:xfrm>
            <a:off x="1748914" y="1767696"/>
            <a:ext cx="3751220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0860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D0F-C3DD-8251-42A0-0078718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5257800" cy="5167630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Net: Achieving Mutual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Multiple Intent Detection and Slot Filling via Heterogeneous Semantics-Label Graphs</a:t>
            </a:r>
          </a:p>
          <a:p>
            <a:pPr lvl="1"/>
            <a:r>
              <a:rPr lang="en-US" dirty="0"/>
              <a:t>implements a </a:t>
            </a:r>
            <a:r>
              <a:rPr lang="en-US" dirty="0">
                <a:solidFill>
                  <a:schemeClr val="accent2"/>
                </a:solidFill>
              </a:rPr>
              <a:t>two-stage framework achieving the mutual guidance </a:t>
            </a:r>
            <a:r>
              <a:rPr lang="en-US" dirty="0"/>
              <a:t>between the two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25A6-5155-349A-57AB-62E29D64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CF706D-25B8-16BC-5549-274D93C476B4}"/>
              </a:ext>
            </a:extLst>
          </p:cNvPr>
          <p:cNvSpPr txBox="1">
            <a:spLocks/>
          </p:cNvSpPr>
          <p:nvPr/>
        </p:nvSpPr>
        <p:spPr>
          <a:xfrm>
            <a:off x="6096000" y="1314450"/>
            <a:ext cx="52578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</a:rPr>
              <a:t>Question generation for educational assessment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 using </a:t>
            </a:r>
            <a:r>
              <a:rPr lang="en-US" dirty="0">
                <a:solidFill>
                  <a:schemeClr val="accent2"/>
                </a:solidFill>
              </a:rPr>
              <a:t>mutual guidance focus on Token-level Intent Voting</a:t>
            </a:r>
            <a:r>
              <a:rPr lang="en-US" dirty="0"/>
              <a:t>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 stage.</a:t>
            </a:r>
            <a:endParaRPr lang="en-US" dirty="0">
              <a:solidFill>
                <a:srgbClr val="222222"/>
              </a:solidFill>
            </a:endParaRPr>
          </a:p>
          <a:p>
            <a:pPr lvl="1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0AEFD8-0B8C-B064-441F-056EB3372565}"/>
              </a:ext>
            </a:extLst>
          </p:cNvPr>
          <p:cNvCxnSpPr/>
          <p:nvPr/>
        </p:nvCxnSpPr>
        <p:spPr>
          <a:xfrm>
            <a:off x="6096000" y="1314450"/>
            <a:ext cx="0" cy="5167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7A34A2-400A-4E0F-6759-79FD01AC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r>
              <a:rPr lang="en-US" dirty="0"/>
              <a:t>2. The process of each papers model </a:t>
            </a:r>
          </a:p>
        </p:txBody>
      </p:sp>
    </p:spTree>
    <p:extLst>
      <p:ext uri="{BB962C8B-B14F-4D97-AF65-F5344CB8AC3E}">
        <p14:creationId xmlns:p14="http://schemas.microsoft.com/office/powerpoint/2010/main" val="94784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D0F-C3DD-8251-42A0-0078718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5257800" cy="5167630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like educational experts: Automatically generating question-answer pairs on real-world examination data.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 three-stage generation </a:t>
            </a:r>
            <a:r>
              <a:rPr lang="en-US" dirty="0"/>
              <a:t>method with a </a:t>
            </a:r>
            <a:r>
              <a:rPr lang="en-US" dirty="0">
                <a:solidFill>
                  <a:schemeClr val="accent2"/>
                </a:solidFill>
              </a:rPr>
              <a:t>rough </a:t>
            </a:r>
            <a:r>
              <a:rPr lang="en-US" dirty="0" err="1">
                <a:solidFill>
                  <a:schemeClr val="accent2"/>
                </a:solidFill>
              </a:rPr>
              <a:t>keyphrase</a:t>
            </a:r>
            <a:r>
              <a:rPr lang="en-US" dirty="0">
                <a:solidFill>
                  <a:schemeClr val="accent2"/>
                </a:solidFill>
              </a:rPr>
              <a:t> generation</a:t>
            </a:r>
            <a:r>
              <a:rPr lang="en-US" dirty="0"/>
              <a:t> model, an </a:t>
            </a:r>
            <a:r>
              <a:rPr lang="en-US" dirty="0">
                <a:solidFill>
                  <a:schemeClr val="accent2"/>
                </a:solidFill>
              </a:rPr>
              <a:t>iterative message-passing </a:t>
            </a:r>
            <a:r>
              <a:rPr lang="en-US" dirty="0"/>
              <a:t>module and a </a:t>
            </a:r>
            <a:r>
              <a:rPr lang="en-US" dirty="0">
                <a:solidFill>
                  <a:schemeClr val="accent2"/>
                </a:solidFill>
              </a:rPr>
              <a:t>question-</a:t>
            </a:r>
            <a:r>
              <a:rPr lang="en-US" dirty="0" err="1">
                <a:solidFill>
                  <a:schemeClr val="accent2"/>
                </a:solidFill>
              </a:rPr>
              <a:t>keyphrase</a:t>
            </a:r>
            <a:r>
              <a:rPr lang="en-US" dirty="0">
                <a:solidFill>
                  <a:schemeClr val="accent2"/>
                </a:solidFill>
              </a:rPr>
              <a:t> guided answer generation</a:t>
            </a:r>
            <a:r>
              <a:rPr lang="en-US" dirty="0"/>
              <a:t>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25A6-5155-349A-57AB-62E29D64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A2F8B0-3145-E7E6-F565-7B889204F559}"/>
              </a:ext>
            </a:extLst>
          </p:cNvPr>
          <p:cNvSpPr txBox="1">
            <a:spLocks/>
          </p:cNvSpPr>
          <p:nvPr/>
        </p:nvSpPr>
        <p:spPr>
          <a:xfrm>
            <a:off x="6096000" y="1314450"/>
            <a:ext cx="52578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</a:rPr>
              <a:t>Question generation for educational assessment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generate the final answer with the assistance of the optimized question and </a:t>
            </a:r>
            <a:r>
              <a:rPr lang="en-US" dirty="0" err="1">
                <a:solidFill>
                  <a:schemeClr val="accent2"/>
                </a:solidFill>
              </a:rPr>
              <a:t>keyphrase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co-guiding net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5D139-40A5-317C-AF5B-8F9C1963CF58}"/>
              </a:ext>
            </a:extLst>
          </p:cNvPr>
          <p:cNvCxnSpPr/>
          <p:nvPr/>
        </p:nvCxnSpPr>
        <p:spPr>
          <a:xfrm>
            <a:off x="6096000" y="1314450"/>
            <a:ext cx="0" cy="5167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9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3769</Words>
  <Application>Microsoft Office PowerPoint</Application>
  <PresentationFormat>Widescreen</PresentationFormat>
  <Paragraphs>260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Question generation for educational assessment</vt:lpstr>
      <vt:lpstr>Content</vt:lpstr>
      <vt:lpstr>I. Introduction</vt:lpstr>
      <vt:lpstr>1. Cite papers</vt:lpstr>
      <vt:lpstr>2. Contribution part</vt:lpstr>
      <vt:lpstr>II. Process architecture</vt:lpstr>
      <vt:lpstr>1. Process details</vt:lpstr>
      <vt:lpstr>2. The process of each papers model </vt:lpstr>
      <vt:lpstr>PowerPoint Presentation</vt:lpstr>
      <vt:lpstr>PowerPoint Presentation</vt:lpstr>
      <vt:lpstr>III. Three example of the experiment</vt:lpstr>
      <vt:lpstr>Example 1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Example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sindalya</dc:creator>
  <cp:lastModifiedBy>sindalya</cp:lastModifiedBy>
  <cp:revision>23</cp:revision>
  <dcterms:created xsi:type="dcterms:W3CDTF">2023-05-10T06:13:29Z</dcterms:created>
  <dcterms:modified xsi:type="dcterms:W3CDTF">2023-05-11T08:29:07Z</dcterms:modified>
</cp:coreProperties>
</file>