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sldIdLst>
    <p:sldId id="259" r:id="rId6"/>
    <p:sldId id="260" r:id="rId7"/>
    <p:sldId id="261" r:id="rId8"/>
    <p:sldId id="305" r:id="rId9"/>
    <p:sldId id="306" r:id="rId10"/>
    <p:sldId id="307" r:id="rId11"/>
    <p:sldId id="308" r:id="rId12"/>
    <p:sldId id="309" r:id="rId13"/>
    <p:sldId id="279" r:id="rId14"/>
    <p:sldId id="263" r:id="rId15"/>
    <p:sldId id="319" r:id="rId16"/>
    <p:sldId id="286" r:id="rId17"/>
    <p:sldId id="318" r:id="rId18"/>
    <p:sldId id="300" r:id="rId19"/>
    <p:sldId id="317" r:id="rId20"/>
    <p:sldId id="280" r:id="rId21"/>
    <p:sldId id="310" r:id="rId22"/>
    <p:sldId id="311" r:id="rId23"/>
    <p:sldId id="312" r:id="rId24"/>
    <p:sldId id="313" r:id="rId25"/>
    <p:sldId id="314" r:id="rId26"/>
    <p:sldId id="281" r:id="rId27"/>
    <p:sldId id="265" r:id="rId28"/>
    <p:sldId id="315" r:id="rId29"/>
    <p:sldId id="316" r:id="rId30"/>
    <p:sldId id="266" r:id="rId31"/>
    <p:sldId id="299" r:id="rId32"/>
    <p:sldId id="301" r:id="rId33"/>
    <p:sldId id="302" r:id="rId34"/>
    <p:sldId id="303" r:id="rId35"/>
    <p:sldId id="304" r:id="rId36"/>
    <p:sldId id="320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D844B-A8B2-4279-AF19-0C9B6D2CB0FB}" v="51" dt="2023-06-15T01:50:55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451DA2-DC39-411A-FE3B-A7A0F675E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271CC76-4921-94FA-44B9-F3EC1BF22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CD070B-BE9E-C0EA-15E9-445B68EB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3CA0-2AF3-45B5-9B04-367B7B5E28F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0C3246-49B3-D9C3-1B54-4CE603EB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CF6C56-8448-C3A2-76C2-FA52ED4F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643D-B9B4-492E-8C6F-16C15B6B0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F65090-3AC3-6806-6EE9-90D7F330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9C33D50-1C4B-CC07-D659-68C2F5938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E48D99-A2CF-9553-1231-2B51C9F6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3CA0-2AF3-45B5-9B04-367B7B5E28F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0D4373-3438-61CA-4DEE-1222019E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F5EC83-B33C-5AC7-1851-50A63FB6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643D-B9B4-492E-8C6F-16C15B6B0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5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346993B-4003-2411-C392-628BCEF72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4810B51-B884-B18E-891F-8F4A2A78A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E267B1-3821-CD53-B8EB-7A1EB591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3CA0-2AF3-45B5-9B04-367B7B5E28F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E7071C-404B-71A0-F1CE-B2632712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F8E9F2-88E0-272C-5B6B-CB9BC439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643D-B9B4-492E-8C6F-16C15B6B0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99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8" y="527605"/>
            <a:ext cx="1058754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6" y="1443836"/>
            <a:ext cx="10587548" cy="4275739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620" y="4345231"/>
            <a:ext cx="10994760" cy="916230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0" y="5261460"/>
            <a:ext cx="1099476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CFB3D9-D5F9-FF7B-1A95-80487C7D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41A6A1-8DAD-C10F-7369-627B80308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290"/>
            <a:ext cx="10515600" cy="51790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EC3642-F32F-1E16-DBCA-F8D920CA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801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2E39DC-4AA0-56DF-483E-1B628A42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6B30DC5-7A3B-59F1-44F8-422636B6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DFDF04F-3EA0-8F40-66B2-731B35F4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3CA0-2AF3-45B5-9B04-367B7B5E28F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7B1BB0-ED2F-DCEF-DD7B-D55D125B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BBF0F5-9E19-B812-B77A-6012C1E5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643D-B9B4-492E-8C6F-16C15B6B0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6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DD2CDD-85D7-78E3-0028-F6D11592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721FC5-F589-31B3-A9BD-2ED47A0A7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1C4E66-1A4F-6182-76C3-8DAF7B944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1663232-8C10-4460-9E70-5FD7A72E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3CA0-2AF3-45B5-9B04-367B7B5E28F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5C365C0-E48C-222E-E623-E9C2D797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00C3EC3-F61E-DCF0-C929-0CCCF443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643D-B9B4-492E-8C6F-16C15B6B0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7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02D33D-D976-8DE0-C94D-503E7096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887C8B-C49F-9964-D333-865386FD8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8AF5757-B87B-362B-D9A9-D3A2D0BBF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5392E7A-C206-55A6-26DB-9DCB562A6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54DAC99-EBA4-AB45-29CF-7E9526BFA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82EA75-EADE-41E1-78FD-EDC0F7CF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3CA0-2AF3-45B5-9B04-367B7B5E28F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C8292A4-2325-9C96-C884-B602175C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5E2EC96-9A70-B131-3312-917E14C3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643D-B9B4-492E-8C6F-16C15B6B0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7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86C229-69EB-98B4-C41C-DA248658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2442A9F-F39C-B261-026F-BE9A4028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3CA0-2AF3-45B5-9B04-367B7B5E28F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6D78B8E-637B-9702-4A5E-2EFFDF0E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138487-C75B-EBF4-06F1-31449356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643D-B9B4-492E-8C6F-16C15B6B0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1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2A1CA91-E68B-A74C-C4CE-768E0168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3CA0-2AF3-45B5-9B04-367B7B5E28F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FE725C-BA84-BD09-A46C-65F1A617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11842F-BEFB-8F6A-F4F7-51C9D1B3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643D-B9B4-492E-8C6F-16C15B6B0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2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A8650C-73D0-B6A9-4E1D-EFBDDB12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6B939B-7ACB-992C-CD8E-13C26544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4E16A85-8DB2-3E6D-C375-9CB29428A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AD49DAC-8667-8F3C-368E-C515C486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3CA0-2AF3-45B5-9B04-367B7B5E28F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087093F-2A09-27FC-2A0B-FF7E7F60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100E51-BE06-1D96-001A-26319922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643D-B9B4-492E-8C6F-16C15B6B0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3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BD261E-2CA7-EBD7-C97E-1712793E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F19B91C-BEBD-4B48-9A22-4DEC00547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54128A7-8556-8C7C-6E69-9B9A3EF0A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BC1FFDA-2E7B-B44A-27B7-A9266595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3CA0-2AF3-45B5-9B04-367B7B5E28F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9BA4CA9-ED7F-66B1-B321-1068EA93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E0C3A06-61E5-BEC6-04A5-3680486C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643D-B9B4-492E-8C6F-16C15B6B0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8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6D06D07-6C95-6A58-ED2D-83DE70F7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491BD3D-6705-FD08-BE64-AAFBA2C47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0245AD-5FA4-D51E-BD89-697F17D99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83CA0-2AF3-45B5-9B04-367B7B5E28F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9FE3C1-9FB5-7CBB-7955-35E501BB0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4AC998A-B1C8-097B-7E56-E2E58816C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D643D-B9B4-492E-8C6F-16C15B6B0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1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36887"/>
            <a:ext cx="10220446" cy="916230"/>
          </a:xfrm>
        </p:spPr>
        <p:txBody>
          <a:bodyPr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Question Generation for Educational Assessment </a:t>
            </a:r>
            <a:endParaRPr lang="en-US" b="1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DaunPenh" panose="01010101010101010101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1C9A943-184A-1711-B58A-85F54169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079" y="5091487"/>
            <a:ext cx="10220446" cy="49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EF8AB63-48E3-D7A5-2253-460A655E2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079" y="5363076"/>
            <a:ext cx="10220446" cy="494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749E53B-D6A8-CF23-6667-29B25103B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079" y="5848110"/>
            <a:ext cx="10220446" cy="494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E968B55-3743-D33F-A87B-A87B46914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079" y="6294602"/>
            <a:ext cx="10220446" cy="4941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6447343-2513-46E2-B83D-4018BFF9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079" y="6381859"/>
            <a:ext cx="10220446" cy="494166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="" xmlns:a16="http://schemas.microsoft.com/office/drawing/2014/main" id="{2D2192B2-E71A-A001-988B-98CFFA62D899}"/>
              </a:ext>
            </a:extLst>
          </p:cNvPr>
          <p:cNvSpPr txBox="1">
            <a:spLocks/>
          </p:cNvSpPr>
          <p:nvPr/>
        </p:nvSpPr>
        <p:spPr>
          <a:xfrm>
            <a:off x="281651" y="5367621"/>
            <a:ext cx="5675453" cy="1174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 DALYA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 : Prof. Kyung-Soon Lee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June. 16. 2023</a:t>
            </a:r>
          </a:p>
        </p:txBody>
      </p:sp>
      <p:pic>
        <p:nvPicPr>
          <p:cNvPr id="16" name="Content Placeholder 4">
            <a:extLst>
              <a:ext uri="{FF2B5EF4-FFF2-40B4-BE49-F238E27FC236}">
                <a16:creationId xmlns="" xmlns:a16="http://schemas.microsoft.com/office/drawing/2014/main" id="{393EAE43-00FD-4642-B048-816A3B98C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3"/>
            <a:ext cx="12192000" cy="1538887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34AEDCF8-7385-5F14-863A-A1D870BE2C3D}"/>
              </a:ext>
            </a:extLst>
          </p:cNvPr>
          <p:cNvSpPr txBox="1">
            <a:spLocks/>
          </p:cNvSpPr>
          <p:nvPr/>
        </p:nvSpPr>
        <p:spPr>
          <a:xfrm>
            <a:off x="281651" y="113455"/>
            <a:ext cx="11910349" cy="1370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Jeonbuk National University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Graduate School 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 of Electronics and Information Engineering(Computer Science and Engineering)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1. BERT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65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88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2. Co-guiding Net</a:t>
            </a:r>
          </a:p>
        </p:txBody>
      </p:sp>
    </p:spTree>
    <p:extLst>
      <p:ext uri="{BB962C8B-B14F-4D97-AF65-F5344CB8AC3E}">
        <p14:creationId xmlns:p14="http://schemas.microsoft.com/office/powerpoint/2010/main" val="789102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49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675005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3. EQG-RACE: Examination-Type Question Generation</a:t>
            </a:r>
          </a:p>
        </p:txBody>
      </p:sp>
    </p:spTree>
    <p:extLst>
      <p:ext uri="{BB962C8B-B14F-4D97-AF65-F5344CB8AC3E}">
        <p14:creationId xmlns:p14="http://schemas.microsoft.com/office/powerpoint/2010/main" val="185314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74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5482"/>
            <a:ext cx="6539696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2821"/>
            <a:ext cx="5640488" cy="67500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III.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54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153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985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1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Co-guiding Net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EQG-RACE: Examination-Type Question Generation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Results</a:t>
            </a:r>
          </a:p>
          <a:p>
            <a:pPr marL="514350" indent="-514350">
              <a:buFont typeface="+mj-lt"/>
              <a:buAutoNum type="romanU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034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86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5482"/>
            <a:ext cx="6539696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29" y="2321792"/>
            <a:ext cx="5932990" cy="6750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IV.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Results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6986" y="30373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Details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Results</a:t>
            </a:r>
          </a:p>
        </p:txBody>
      </p:sp>
    </p:spTree>
    <p:extLst>
      <p:ext uri="{BB962C8B-B14F-4D97-AF65-F5344CB8AC3E}">
        <p14:creationId xmlns:p14="http://schemas.microsoft.com/office/powerpoint/2010/main" val="4185502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Dataset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28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593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99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Experimentation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4114024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28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783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82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5482"/>
            <a:ext cx="6539696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2821"/>
            <a:ext cx="5640488" cy="67500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I.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04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99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290"/>
            <a:ext cx="3019816" cy="438568"/>
          </a:xfrm>
        </p:spPr>
        <p:txBody>
          <a:bodyPr/>
          <a:lstStyle/>
          <a:p>
            <a:r>
              <a:rPr lang="en-US" dirty="0" smtClean="0"/>
              <a:t>EQG-RACE Result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Evaluation 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 txBox="1">
            <a:spLocks/>
          </p:cNvSpPr>
          <p:nvPr/>
        </p:nvSpPr>
        <p:spPr>
          <a:xfrm>
            <a:off x="838200" y="3709635"/>
            <a:ext cx="10335016" cy="43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 Generation for Educational </a:t>
            </a:r>
            <a:r>
              <a:rPr lang="en-US" dirty="0" smtClean="0"/>
              <a:t>Assessment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97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Conclusion and Future Works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18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473" y="2921306"/>
            <a:ext cx="6539696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473" y="2927616"/>
            <a:ext cx="6539695" cy="6750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9203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01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9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1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4DC42-F609-E3EF-A125-58C97C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86"/>
            <a:ext cx="12192000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19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EC4A13B-A042-3932-89B1-052A5F43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5482"/>
            <a:ext cx="6539696" cy="6750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3DBD2A8-DD6E-1938-F271-C6A484B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2821"/>
            <a:ext cx="5640488" cy="67500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II.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7090" y="302516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Co-guiding Net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EQG-RACE: Examination-Type Question Generation</a:t>
            </a:r>
          </a:p>
        </p:txBody>
      </p:sp>
    </p:spTree>
    <p:extLst>
      <p:ext uri="{BB962C8B-B14F-4D97-AF65-F5344CB8AC3E}">
        <p14:creationId xmlns:p14="http://schemas.microsoft.com/office/powerpoint/2010/main" val="207716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5FE8007A1DE284EAD499A0E676E70D9" ma:contentTypeVersion="3" ma:contentTypeDescription="새 문서를 만듭니다." ma:contentTypeScope="" ma:versionID="70c6bf70d846e742e35da9fb3c296ea7">
  <xsd:schema xmlns:xsd="http://www.w3.org/2001/XMLSchema" xmlns:xs="http://www.w3.org/2001/XMLSchema" xmlns:p="http://schemas.microsoft.com/office/2006/metadata/properties" xmlns:ns3="aca47f1b-c796-4e53-b1ef-b2f64ce420c0" targetNamespace="http://schemas.microsoft.com/office/2006/metadata/properties" ma:root="true" ma:fieldsID="e736e59293efcb0f4a676964ca0e2e6d" ns3:_="">
    <xsd:import namespace="aca47f1b-c796-4e53-b1ef-b2f64ce420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a47f1b-c796-4e53-b1ef-b2f64ce420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71C391-60D1-4355-88E7-EED979CB50D0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aca47f1b-c796-4e53-b1ef-b2f64ce420c0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40207CC-D2E1-4512-A821-55E8AFB9C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a47f1b-c796-4e53-b1ef-b2f64ce420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7BDD16-BFC5-4140-88DC-33846E6D62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110</Words>
  <Application>Microsoft Office PowerPoint</Application>
  <PresentationFormat>Widescreen</PresentationFormat>
  <Paragraphs>35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DengXian</vt:lpstr>
      <vt:lpstr>Arial</vt:lpstr>
      <vt:lpstr>Calibri</vt:lpstr>
      <vt:lpstr>Calibri Light</vt:lpstr>
      <vt:lpstr>DaunPenh</vt:lpstr>
      <vt:lpstr>Times New Roman</vt:lpstr>
      <vt:lpstr>Wingdings</vt:lpstr>
      <vt:lpstr>Office Theme</vt:lpstr>
      <vt:lpstr>Office Theme</vt:lpstr>
      <vt:lpstr>Question Generation for Educational Assessment </vt:lpstr>
      <vt:lpstr>Content</vt:lpstr>
      <vt:lpstr>I.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Related Works </vt:lpstr>
      <vt:lpstr>1. BERT</vt:lpstr>
      <vt:lpstr>PowerPoint Presentation</vt:lpstr>
      <vt:lpstr>2. Co-guiding Net</vt:lpstr>
      <vt:lpstr>PowerPoint Presentation</vt:lpstr>
      <vt:lpstr>3. EQG-RACE: Examination-Type Question Generation</vt:lpstr>
      <vt:lpstr>PowerPoint Presentation</vt:lpstr>
      <vt:lpstr>III.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Experiments and Results</vt:lpstr>
      <vt:lpstr>Dataset</vt:lpstr>
      <vt:lpstr>PowerPoint Presentation</vt:lpstr>
      <vt:lpstr>PowerPoint Presentation</vt:lpstr>
      <vt:lpstr>Experimentation Details</vt:lpstr>
      <vt:lpstr>PowerPoint Presentation</vt:lpstr>
      <vt:lpstr>PowerPoint Presentation</vt:lpstr>
      <vt:lpstr>PowerPoint Presentation</vt:lpstr>
      <vt:lpstr>PowerPoint Presentation</vt:lpstr>
      <vt:lpstr>Evaluation Results</vt:lpstr>
      <vt:lpstr>Conclusion and Future Works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Generation for Educational Assessment</dc:title>
  <dc:creator>sindalya</dc:creator>
  <cp:lastModifiedBy>User</cp:lastModifiedBy>
  <cp:revision>13</cp:revision>
  <dcterms:created xsi:type="dcterms:W3CDTF">2023-06-14T08:55:59Z</dcterms:created>
  <dcterms:modified xsi:type="dcterms:W3CDTF">2023-06-18T15:39:14Z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0x01010045FE8007A1DE284EAD499A0E676E70D9</vt:lpwstr>
  </property>
</Properties>
</file>