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a0c32835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a0c32835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0c32835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a0c32835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a0c3283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a0c3283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'sha1:99c07afcf3cb:dae22a88ba29aaf6cb9459f18bd56dfc967eec9e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a0c32835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a0c32835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f1c11d2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2f1c11d2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0c3283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0c328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a0c32835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a0c32835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0c3283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0c3283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a0c32835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a0c32835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eef9f7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eef9f7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a0c32835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a0c32835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2eef9f72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2eef9f72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a0c32835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a0c3283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mbi-ml.tistory.com/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eekangpark.github.io/machine_learning/15-jupyter-la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eekangpark.github.io/machine_learning/15-jupyter-la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etsarang.com/ko/free-for-home-schoo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tholic.github.io/linux-basic-comman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po.anaconda.com/archive/Anaconda3-2020.11-Linux-x86_64.sh" TargetMode="External"/><Relationship Id="rId4" Type="http://schemas.openxmlformats.org/officeDocument/2006/relationships/hyperlink" Target="https://dambi-ml.tistory.com/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작업환경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 및 설정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200">
                <a:solidFill>
                  <a:schemeClr val="dk1"/>
                </a:solidFill>
              </a:rPr>
              <a:t>X</a:t>
            </a:r>
            <a:r>
              <a:rPr lang="ko" sz="5200">
                <a:solidFill>
                  <a:schemeClr val="dk1"/>
                </a:solidFill>
              </a:rPr>
              <a:t>shell / Jupyter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가상환경(</a:t>
            </a:r>
            <a:r>
              <a:rPr b="1" lang="ko">
                <a:solidFill>
                  <a:srgbClr val="FF0000"/>
                </a:solidFill>
              </a:rPr>
              <a:t>항상 가상환경 활성화 후 사용</a:t>
            </a:r>
            <a:r>
              <a:rPr lang="ko"/>
              <a:t>)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생성 conda create --name </a:t>
            </a:r>
            <a:r>
              <a:rPr lang="ko" sz="2800">
                <a:solidFill>
                  <a:srgbClr val="FF0000"/>
                </a:solidFill>
              </a:rPr>
              <a:t>ID</a:t>
            </a:r>
            <a:r>
              <a:rPr lang="ko" sz="2800">
                <a:solidFill>
                  <a:schemeClr val="dk1"/>
                </a:solidFill>
              </a:rPr>
              <a:t> python=3.6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활성화 source activate </a:t>
            </a:r>
            <a:r>
              <a:rPr lang="ko" sz="2800">
                <a:solidFill>
                  <a:srgbClr val="FF0000"/>
                </a:solidFill>
              </a:rPr>
              <a:t>ID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비활성화 source deactivate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conda 명령어 오류 시 및 사이트 참조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044200" y="4519300"/>
            <a:ext cx="60999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https://dambi-ml.tistory.com/6</a:t>
            </a:r>
            <a:r>
              <a:rPr lang="ko" sz="2300">
                <a:solidFill>
                  <a:schemeClr val="dk1"/>
                </a:solidFill>
              </a:rPr>
              <a:t> 로 참조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jupyter lab 설치 및 설정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가상환경 접속</a:t>
            </a:r>
            <a:r>
              <a:rPr lang="ko"/>
              <a:t> 후 pip install jupyterlab 명령어 입력하여 설치</a:t>
            </a:r>
            <a:br>
              <a:rPr lang="ko"/>
            </a:br>
            <a:r>
              <a:rPr lang="ko"/>
              <a:t>가상환경에 접속하면 </a:t>
            </a:r>
            <a:r>
              <a:rPr b="1" lang="ko"/>
              <a:t>(가상환경이름)본인이름</a:t>
            </a:r>
            <a:r>
              <a:rPr lang="ko"/>
              <a:t> 형태로 생김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설치 후 </a:t>
            </a:r>
            <a:r>
              <a:rPr lang="ko"/>
              <a:t>jupyter </a:t>
            </a:r>
            <a:r>
              <a:rPr b="1" lang="ko"/>
              <a:t>lab</a:t>
            </a:r>
            <a:r>
              <a:rPr lang="ko"/>
              <a:t> --generate-config</a:t>
            </a:r>
            <a:r>
              <a:rPr lang="ko"/>
              <a:t> 명령어 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ipython 명령어 입력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from IPython.lib import passwd</a:t>
            </a:r>
            <a:r>
              <a:rPr lang="ko"/>
              <a:t> 명령어 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passwd() 명령어 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pw 두번 입력 후 출력된 결과 복사(복사 방법 ctrl+Insert)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exit 명령어 입력하여 종료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vi ~/.jupyter/jupyter_</a:t>
            </a:r>
            <a:r>
              <a:rPr b="1" lang="ko"/>
              <a:t>lab</a:t>
            </a:r>
            <a:r>
              <a:rPr lang="ko"/>
              <a:t>_config.py 명령어 입력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27975" y="4372425"/>
            <a:ext cx="8820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•</a:t>
            </a:r>
            <a:r>
              <a:rPr lang="ko" sz="1800" u="sng">
                <a:solidFill>
                  <a:schemeClr val="hlink"/>
                </a:solidFill>
                <a:hlinkClick r:id="rId3"/>
              </a:rPr>
              <a:t>https://heekangpark.github.io/machine_learning/15-jupyter-lab</a:t>
            </a:r>
            <a:r>
              <a:rPr lang="ko" sz="1800">
                <a:solidFill>
                  <a:schemeClr val="dk1"/>
                </a:solidFill>
              </a:rPr>
              <a:t> </a:t>
            </a:r>
            <a:r>
              <a:rPr lang="ko" sz="1800">
                <a:solidFill>
                  <a:schemeClr val="dk1"/>
                </a:solidFill>
              </a:rPr>
              <a:t> 참조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jupyter lab 설치 및 설정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9.  </a:t>
            </a:r>
            <a:r>
              <a:rPr lang="ko"/>
              <a:t>vi ~/.jupyter/jupyter_</a:t>
            </a:r>
            <a:r>
              <a:rPr b="1" lang="ko"/>
              <a:t>lab</a:t>
            </a:r>
            <a:r>
              <a:rPr lang="ko"/>
              <a:t>_config.py</a:t>
            </a:r>
            <a:r>
              <a:rPr lang="ko"/>
              <a:t> 명령어 입력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그냥은 수정이 안되고 i를 입력해야 파일이 수정됨, 저장하는 방법은 ESC 누르고 :wq 입력하여 저장한다. ( vi 편집기 명령어 입니다. 필요시 검색)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c.NotebookApp.port는 본인이 원하는 숫자 4자리(1000이상으로 작성, 접속이 안되면 이미 있는 번호로 번호를 바꿔주어야 함)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c.NotebookApp.password 는 9쪽의 6번에서 복사한 내용을 shift+insert로 붙여넣기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192200" y="2571750"/>
            <a:ext cx="8382900" cy="15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 = get_config()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c.NotebookApp.ip = </a:t>
            </a:r>
            <a:r>
              <a:rPr b="1" lang="ko"/>
              <a:t>'c'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c.NotebookApp.open_browser = </a:t>
            </a:r>
            <a:r>
              <a:rPr b="1" lang="ko"/>
              <a:t>False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c.NotebookApp.port = </a:t>
            </a:r>
            <a:r>
              <a:rPr b="1" lang="ko">
                <a:solidFill>
                  <a:srgbClr val="FF0000"/>
                </a:solidFill>
              </a:rPr>
              <a:t>****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c.NotebookApp.password = </a:t>
            </a:r>
            <a:r>
              <a:rPr lang="ko">
                <a:solidFill>
                  <a:srgbClr val="FF0000"/>
                </a:solidFill>
              </a:rPr>
              <a:t>'</a:t>
            </a:r>
            <a:r>
              <a:rPr b="1" lang="ko">
                <a:solidFill>
                  <a:srgbClr val="FF0000"/>
                </a:solidFill>
              </a:rPr>
              <a:t>'sha1:c561254ba90a:95a7292cb16cbe96dee655260e4a4b9e10288a6e'</a:t>
            </a:r>
            <a:r>
              <a:rPr lang="ko">
                <a:solidFill>
                  <a:srgbClr val="FF0000"/>
                </a:solidFill>
              </a:rPr>
              <a:t>'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253300" y="4608850"/>
            <a:ext cx="8820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•</a:t>
            </a:r>
            <a:r>
              <a:rPr lang="ko" sz="1800" u="sng">
                <a:solidFill>
                  <a:schemeClr val="hlink"/>
                </a:solidFill>
                <a:hlinkClick r:id="rId3"/>
              </a:rPr>
              <a:t>https://heekangpark.github.io/machine_learning/15-jupyter-lab</a:t>
            </a:r>
            <a:r>
              <a:rPr lang="ko" sz="1800">
                <a:solidFill>
                  <a:schemeClr val="dk1"/>
                </a:solidFill>
              </a:rPr>
              <a:t>  참조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jupyter lab 설치 및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10. xshell 에서 jupyter lab 명령어 입력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11. 크롬에서 ‘210.117.182.30:본인포트’로 접속하면 어디서든 접속가능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pip freeze 현재 설치된 패키지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xshell 설치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ip, ID, PW 기본설정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home2 바로가기 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아나콘다 설치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가상환경 접속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Jupyter lab 설치 및 접속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IP, ID, PW 기본 정보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•연구실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1"/>
                </a:solidFill>
              </a:rPr>
              <a:t>kmine 210.117.182.30 &lt;- 여기로 접속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1"/>
                </a:solidFill>
              </a:rPr>
              <a:t>아이디 본인이름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1"/>
                </a:solidFill>
              </a:rPr>
              <a:t>비번 본인이름1!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Xshell 설치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https://www.netsarang.com/ko/free-for-home-school/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비상업, 학술용 무료 라이선스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등록해야함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메일로 다운로드 링크가 보내짐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/>
        <p:spPr>
          <a:xfrm>
            <a:off x="5187901" y="1551850"/>
            <a:ext cx="3956100" cy="35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</a:t>
            </a:r>
            <a:r>
              <a:rPr lang="ko"/>
              <a:t>shell </a:t>
            </a:r>
            <a:r>
              <a:rPr lang="ko"/>
              <a:t>세션 등록 </a:t>
            </a:r>
            <a:r>
              <a:rPr lang="ko"/>
              <a:t>IP, ID, PW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/>
        <p:spPr>
          <a:xfrm>
            <a:off x="147338" y="1152475"/>
            <a:ext cx="2387700" cy="229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/>
        <p:spPr>
          <a:xfrm>
            <a:off x="1003963" y="1591725"/>
            <a:ext cx="2822325" cy="24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/>
        <p:spPr>
          <a:xfrm>
            <a:off x="2255038" y="1098600"/>
            <a:ext cx="3357202" cy="37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/>
        <p:spPr>
          <a:xfrm>
            <a:off x="5612238" y="1269809"/>
            <a:ext cx="3384425" cy="37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리눅스 기본 명령어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8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hlinkClick r:id="rId3"/>
              </a:rPr>
              <a:t>https://itholic.github.io/linux-basic-command/</a:t>
            </a:r>
            <a:r>
              <a:rPr lang="ko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사이트 참조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xshell 에서 home2 바로가기 폴더 만들기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831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파란색: /home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회색: 대용량 데이터 저장소/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현재 위치(pwd): /home/본인아이디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빨간색: 작업 위치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현재위치에서 바로가기 만들기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ln -s /home2 </a:t>
            </a:r>
            <a:r>
              <a:rPr b="1" lang="ko"/>
              <a:t>home2_slink</a:t>
            </a:r>
            <a:endParaRPr b="1"/>
          </a:p>
        </p:txBody>
      </p:sp>
      <p:pic>
        <p:nvPicPr>
          <p:cNvPr id="97" name="Google Shape;97;p19"/>
          <p:cNvPicPr preferRelativeResize="0"/>
          <p:nvPr/>
        </p:nvPicPr>
        <p:blipFill/>
        <p:spPr>
          <a:xfrm>
            <a:off x="4827852" y="1017737"/>
            <a:ext cx="4316149" cy="325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/>
        <p:spPr>
          <a:xfrm>
            <a:off x="4003775" y="3055752"/>
            <a:ext cx="5097176" cy="16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189250" y="4733325"/>
            <a:ext cx="6849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데이터 저장은 항상 /home2_slink 에서 한다.(명칭통일)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003775" y="42550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윈도우에서 C드라이브(home), D드라이브(home2) 개념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7126075" y="2630725"/>
            <a:ext cx="1485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C78D8"/>
                </a:solidFill>
              </a:rPr>
              <a:t>사진은 예시 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xshell 에서 home2 바로가기 폴더 만들기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본인 폴더 만들기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cd </a:t>
            </a:r>
            <a:r>
              <a:rPr b="1" lang="ko"/>
              <a:t>~/home2_slink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mkdir ‘본인 아이디’                    &lt;- 본인 폴더 생성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cd ‘본인 아이디’                          &lt;- 본인 폴더 접속하여 해당 폴더에서 데이터 이용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아나콘다 설치 및 기초 사용방법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50050" y="110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>
                <a:solidFill>
                  <a:schemeClr val="dk1"/>
                </a:solidFill>
              </a:rPr>
              <a:t>아나콘다 설치파일은 xshell 로그인 후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>
                <a:solidFill>
                  <a:schemeClr val="dk1"/>
                </a:solidFill>
              </a:rPr>
              <a:t>“cd ~/”    명령어 입력(경로 이동)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>
                <a:solidFill>
                  <a:schemeClr val="dk1"/>
                </a:solidFill>
              </a:rPr>
              <a:t>“wget </a:t>
            </a:r>
            <a:r>
              <a:rPr lang="ko" sz="1700" u="sng">
                <a:solidFill>
                  <a:schemeClr val="hlink"/>
                </a:solidFill>
                <a:hlinkClick r:id="rId3"/>
              </a:rPr>
              <a:t>https://repo.anaconda.com/archive/Anaconda3-2020.11-Linux-x86_64.sh</a:t>
            </a:r>
            <a:r>
              <a:rPr lang="ko" sz="1700">
                <a:solidFill>
                  <a:schemeClr val="dk1"/>
                </a:solidFill>
              </a:rPr>
              <a:t>” 명령어 입력하여 다운로드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>
                <a:solidFill>
                  <a:schemeClr val="dk1"/>
                </a:solidFill>
              </a:rPr>
              <a:t>bash </a:t>
            </a:r>
            <a:r>
              <a:rPr lang="ko" sz="1700">
                <a:solidFill>
                  <a:schemeClr val="dk1"/>
                </a:solidFill>
              </a:rPr>
              <a:t>Anaconda3-2020.11-Linux-x86_64.sh</a:t>
            </a:r>
            <a:r>
              <a:rPr lang="ko" sz="1700">
                <a:solidFill>
                  <a:schemeClr val="dk1"/>
                </a:solidFill>
              </a:rPr>
              <a:t> 명령어 입력(본인에게 있는 파일 이름)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>
                <a:solidFill>
                  <a:schemeClr val="dk1"/>
                </a:solidFill>
              </a:rPr>
              <a:t>source ~/.bashrc  명령어를 입력해서 path설정됨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189500" y="3299800"/>
            <a:ext cx="60999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3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https://dambi-ml.tistory.com/6</a:t>
            </a:r>
            <a:r>
              <a:rPr lang="ko" sz="2300">
                <a:solidFill>
                  <a:schemeClr val="dk1"/>
                </a:solidFill>
              </a:rPr>
              <a:t> 로 참조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