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FEC8-FDC2-4095-A7B8-E974B4093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1955A-B6EB-40C0-B35F-0EC648BA2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66721-F238-42B7-BB34-BD67C19D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8CF6-2E98-4D3B-854A-52A333C6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D1DE-3328-40B0-BE32-6ED7B1E5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4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919F-7188-4A72-ADDB-61E68FFB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6AAB8-ED21-4E1B-BE0C-AF30AFB23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E349-E4E6-48B2-A391-4937BC30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64D2-AAEF-4F3B-B34D-EE6AF1D8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DB44-1BE8-4605-9148-9DFCDB8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2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93249-6B0B-4FD4-99F5-54FA544AE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D0E2A-012C-42F8-BD54-E8603E28D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88E6E-113F-4AAE-B850-4AE26B71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654FA-FB6C-4740-A1EB-E8A4AD58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9AA43-EC19-4D80-A7AD-DD898A6C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5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6B08-E73A-48ED-B0F8-E7B3AE72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6A4D-A051-49A2-AC34-E008841D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43C9-65C1-4BB5-B2CA-EC640E0E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A6765-CC88-4A41-9BDC-39783E10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0F50-1A59-4574-B2BB-7F08C20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6C64-E55D-4A20-8DB6-4D50A2BA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7BF3D-F150-4013-AB20-954F90E3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B650B-3371-4840-B0C1-3AF244B4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8160-C61B-4568-866C-0B27A19D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D31FE-0E5D-4B6F-BCE5-55A1CC34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3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ECD8-A605-4F31-B4FA-5F11FA1D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6D4C-5315-463B-9B35-4CB3EA8AF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74220-79CF-4CB1-A333-DD83314F1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74D53-D538-4819-9392-F02BF194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97DC8-5119-4FD5-B81C-98FD756E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1BA0-22CA-481F-8CF2-8EC11E37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6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EC83-F30D-468A-A863-AAD78121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1C510-2CEF-402A-9115-72E6D10C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59E33-96D3-4CF9-A39F-1DCABF64F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38BF1-1409-448F-8AAB-94BB5AC2E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D699C-FB15-4435-826D-103FA5ABF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CDFCA-5B41-4C43-8967-E803E5D2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2CC61-5646-494D-8F7B-829089A2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A7A52-D0CF-4EC8-8E87-1ECD6EA1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8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EBFC-4318-4844-A001-F7522627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FEF33-40F0-4C39-B5F2-0A73244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359D8-3C36-4341-A420-014A9AE5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178B5-4D12-4A98-9B86-566C0131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9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34E35-FE9D-4DA9-B464-A49FD4B1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A3674-32CA-42AF-82E5-D74B8D2B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CCD6E-BCBB-4A80-86F8-DE84908E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0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0A15-AE6F-4AB8-8C9B-0DB22BA5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CAFA-3DA2-4E07-86B0-B1E5A198C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E5295-4789-4C3B-8856-2D4BA92D5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FE849-5854-4FF6-AD8D-8E6991BA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B3D9C-1EAF-4372-B97B-985ED51E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5BCA1-E8CF-4DD5-B1AD-5BF3EA43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4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D97E-9B49-4332-90C7-3703A692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F94DF-C2C3-48FD-9779-3F80F5107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838F6-EFAB-4ED1-BB44-3B82F6B8E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AB440-1D3F-445C-9C7E-C9C170D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44E62-047E-479F-89B5-8543B417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F87C6-A9D1-4A66-9DE6-CD0E62F1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9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7B309-F8A0-4F76-A193-F0535E1D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A3813-65C2-4156-A8B3-635205922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8FF2-A017-4643-9C87-4932C48F6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EA83-45AA-48E1-85B8-7EB51DDC2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61B21-9518-4046-86F6-62E99F734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6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EEC6-3DEB-4959-90DE-22978F84E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Shortest Path in a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B11C-839B-4BCA-B97C-2D41D8AA7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Dynamic Programming: Section 6.8 (Bellman-Ford Algorithm)</a:t>
            </a:r>
          </a:p>
        </p:txBody>
      </p:sp>
    </p:spTree>
    <p:extLst>
      <p:ext uri="{BB962C8B-B14F-4D97-AF65-F5344CB8AC3E}">
        <p14:creationId xmlns:p14="http://schemas.microsoft.com/office/powerpoint/2010/main" val="56055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9F1-D827-410F-8B5E-358B0B7E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0937-B329-40B5-AA48-9F10A078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directed Graph G = (E,V) with associated weights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 representing the cost for going from node </a:t>
            </a:r>
            <a:r>
              <a:rPr lang="en-US" dirty="0" err="1"/>
              <a:t>i</a:t>
            </a:r>
            <a:r>
              <a:rPr lang="en-US" dirty="0"/>
              <a:t> to j. </a:t>
            </a:r>
          </a:p>
          <a:p>
            <a:r>
              <a:rPr lang="en-US" dirty="0"/>
              <a:t>The algorithm looks for the shortest path from </a:t>
            </a:r>
            <a:r>
              <a:rPr lang="en-US" b="1" dirty="0"/>
              <a:t>one</a:t>
            </a:r>
            <a:r>
              <a:rPr lang="en-US" dirty="0"/>
              <a:t> node to </a:t>
            </a:r>
            <a:r>
              <a:rPr lang="en-US" b="1" dirty="0"/>
              <a:t>all </a:t>
            </a:r>
            <a:r>
              <a:rPr lang="en-US" dirty="0"/>
              <a:t>other nodes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5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7F2D-E188-4F9C-A683-8A848409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bellman-Ford?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7009-C426-437E-9CE9-07605C84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Dijkstra’s algorithm is more efficient, there are more flexible and decentralized ways to finding the shortest path. (Aside from it’s failure to deal with negative edges).</a:t>
            </a:r>
          </a:p>
          <a:p>
            <a:r>
              <a:rPr lang="en-US" dirty="0"/>
              <a:t>Given the algorithm deals with negative cycles, it is applicable to </a:t>
            </a:r>
            <a:r>
              <a:rPr lang="en-US" b="1" dirty="0"/>
              <a:t>arbitrage opportunities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C4A2B-2541-4309-B53E-A9F2CEE0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74" y="4001294"/>
            <a:ext cx="19145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0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1359-A310-4905-B5B8-A20701C4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0F0BF-EC27-44A4-AECE-C497A6E3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6.22 If G has no negative cycles, then there is a shortest path from s to t that is doesn’t repeat nodes, and hence has at most n-1 edges.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9FE54-B070-4B27-AC2F-F13DC646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77" y="2799177"/>
            <a:ext cx="6743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8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BA6F-294A-4540-820B-DB0D4162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532" y="379828"/>
            <a:ext cx="4753268" cy="1310860"/>
          </a:xfrm>
        </p:spPr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E04C-30D2-4B94-8B3E-8994E262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E3E12-12AF-4D78-8307-3FE2A943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66" y="2928938"/>
            <a:ext cx="5448300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EFB09-E8E8-46E2-AF77-90434C07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57" y="681037"/>
            <a:ext cx="6353175" cy="24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9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E4A3-6CEF-4037-990F-EF09BB64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through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23BA-B267-45FE-AD1D-3CC12578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iteration: 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iteration: d-t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iteration: d-a-t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iteration: d-a-b-e-t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iteration: d-a-b-e-c-t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E8323-F913-490C-9157-37852F56D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73" y="1027906"/>
            <a:ext cx="2505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2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0F88-CB9D-409E-9F89-782CB85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Graph Output:</a:t>
            </a:r>
          </a:p>
        </p:txBody>
      </p:sp>
      <p:pic>
        <p:nvPicPr>
          <p:cNvPr id="1026" name="Picture 2" descr="Figure_1.png">
            <a:extLst>
              <a:ext uri="{FF2B5EF4-FFF2-40B4-BE49-F238E27FC236}">
                <a16:creationId xmlns:a16="http://schemas.microsoft.com/office/drawing/2014/main" id="{D5624CBD-6EB7-40A6-AEA3-25AC8F329F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41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168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Shortest Path in a graph</vt:lpstr>
      <vt:lpstr>Problem</vt:lpstr>
      <vt:lpstr>Why use bellman-Ford?</vt:lpstr>
      <vt:lpstr>Theory</vt:lpstr>
      <vt:lpstr>Pseudocode</vt:lpstr>
      <vt:lpstr>Running through the algorithm</vt:lpstr>
      <vt:lpstr>Generators Graph Output: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 in a graph</dc:title>
  <dc:creator>Pietro Giacomin</dc:creator>
  <cp:lastModifiedBy>Pietro Giacomin</cp:lastModifiedBy>
  <cp:revision>5</cp:revision>
  <dcterms:created xsi:type="dcterms:W3CDTF">2018-04-18T08:34:30Z</dcterms:created>
  <dcterms:modified xsi:type="dcterms:W3CDTF">2018-04-18T09:05:22Z</dcterms:modified>
</cp:coreProperties>
</file>