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0" r:id="rId4"/>
    <p:sldId id="261" r:id="rId5"/>
    <p:sldId id="256" r:id="rId6"/>
    <p:sldId id="257" r:id="rId7"/>
    <p:sldId id="262" r:id="rId8"/>
    <p:sldId id="263" r:id="rId9"/>
    <p:sldId id="265" r:id="rId10"/>
    <p:sldId id="264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C22407-4A85-4247-86FE-E1EA3F0F2FCE}" v="13" dt="2024-07-30T16:57:14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57"/>
  </p:normalViewPr>
  <p:slideViewPr>
    <p:cSldViewPr snapToGrid="0">
      <p:cViewPr varScale="1">
        <p:scale>
          <a:sx n="84" d="100"/>
          <a:sy n="84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Knight" userId="6cbbd36b-0bd9-4edf-ad5d-bdee13dfda16" providerId="ADAL" clId="{06C22407-4A85-4247-86FE-E1EA3F0F2FCE}"/>
    <pc:docChg chg="custSel addSld delSld modSld sldOrd">
      <pc:chgData name="Ben Knight" userId="6cbbd36b-0bd9-4edf-ad5d-bdee13dfda16" providerId="ADAL" clId="{06C22407-4A85-4247-86FE-E1EA3F0F2FCE}" dt="2024-07-30T16:58:19.537" v="137" actId="20578"/>
      <pc:docMkLst>
        <pc:docMk/>
      </pc:docMkLst>
      <pc:sldChg chg="del">
        <pc:chgData name="Ben Knight" userId="6cbbd36b-0bd9-4edf-ad5d-bdee13dfda16" providerId="ADAL" clId="{06C22407-4A85-4247-86FE-E1EA3F0F2FCE}" dt="2024-07-30T16:47:39.607" v="2" actId="2696"/>
        <pc:sldMkLst>
          <pc:docMk/>
          <pc:sldMk cId="452495160" sldId="256"/>
        </pc:sldMkLst>
      </pc:sldChg>
      <pc:sldChg chg="addSp modSp new mod ord">
        <pc:chgData name="Ben Knight" userId="6cbbd36b-0bd9-4edf-ad5d-bdee13dfda16" providerId="ADAL" clId="{06C22407-4A85-4247-86FE-E1EA3F0F2FCE}" dt="2024-07-30T16:58:12.188" v="135" actId="20578"/>
        <pc:sldMkLst>
          <pc:docMk/>
          <pc:sldMk cId="1183995492" sldId="256"/>
        </pc:sldMkLst>
        <pc:picChg chg="add mod">
          <ac:chgData name="Ben Knight" userId="6cbbd36b-0bd9-4edf-ad5d-bdee13dfda16" providerId="ADAL" clId="{06C22407-4A85-4247-86FE-E1EA3F0F2FCE}" dt="2024-07-30T16:48:14.553" v="23" actId="1076"/>
          <ac:picMkLst>
            <pc:docMk/>
            <pc:sldMk cId="1183995492" sldId="256"/>
            <ac:picMk id="5" creationId="{1E20696C-5B1F-8EA0-90B5-182F668E0D58}"/>
          </ac:picMkLst>
        </pc:picChg>
        <pc:picChg chg="add mod">
          <ac:chgData name="Ben Knight" userId="6cbbd36b-0bd9-4edf-ad5d-bdee13dfda16" providerId="ADAL" clId="{06C22407-4A85-4247-86FE-E1EA3F0F2FCE}" dt="2024-07-30T16:48:09.003" v="21" actId="14100"/>
          <ac:picMkLst>
            <pc:docMk/>
            <pc:sldMk cId="1183995492" sldId="256"/>
            <ac:picMk id="7" creationId="{67E280BA-7B93-FB18-469F-B5A22393B0B5}"/>
          </ac:picMkLst>
        </pc:picChg>
      </pc:sldChg>
      <pc:sldChg chg="addSp delSp modSp new mod ord">
        <pc:chgData name="Ben Knight" userId="6cbbd36b-0bd9-4edf-ad5d-bdee13dfda16" providerId="ADAL" clId="{06C22407-4A85-4247-86FE-E1EA3F0F2FCE}" dt="2024-07-30T16:48:54.804" v="33" actId="14100"/>
        <pc:sldMkLst>
          <pc:docMk/>
          <pc:sldMk cId="1352556573" sldId="257"/>
        </pc:sldMkLst>
        <pc:spChg chg="del">
          <ac:chgData name="Ben Knight" userId="6cbbd36b-0bd9-4edf-ad5d-bdee13dfda16" providerId="ADAL" clId="{06C22407-4A85-4247-86FE-E1EA3F0F2FCE}" dt="2024-07-30T16:48:35.677" v="24" actId="931"/>
          <ac:spMkLst>
            <pc:docMk/>
            <pc:sldMk cId="1352556573" sldId="257"/>
            <ac:spMk id="3" creationId="{54AF061E-516B-8954-5735-CEEA0A8775B7}"/>
          </ac:spMkLst>
        </pc:spChg>
        <pc:picChg chg="add mod">
          <ac:chgData name="Ben Knight" userId="6cbbd36b-0bd9-4edf-ad5d-bdee13dfda16" providerId="ADAL" clId="{06C22407-4A85-4247-86FE-E1EA3F0F2FCE}" dt="2024-07-30T16:48:54.804" v="33" actId="14100"/>
          <ac:picMkLst>
            <pc:docMk/>
            <pc:sldMk cId="1352556573" sldId="257"/>
            <ac:picMk id="5" creationId="{7F843DA2-0B7B-C676-D163-9E191F2D0DB1}"/>
          </ac:picMkLst>
        </pc:picChg>
        <pc:picChg chg="add mod">
          <ac:chgData name="Ben Knight" userId="6cbbd36b-0bd9-4edf-ad5d-bdee13dfda16" providerId="ADAL" clId="{06C22407-4A85-4247-86FE-E1EA3F0F2FCE}" dt="2024-07-30T16:48:54.804" v="33" actId="14100"/>
          <ac:picMkLst>
            <pc:docMk/>
            <pc:sldMk cId="1352556573" sldId="257"/>
            <ac:picMk id="7" creationId="{6FA637C0-E4FF-E5F6-D381-806E5C194259}"/>
          </ac:picMkLst>
        </pc:picChg>
      </pc:sldChg>
      <pc:sldChg chg="del">
        <pc:chgData name="Ben Knight" userId="6cbbd36b-0bd9-4edf-ad5d-bdee13dfda16" providerId="ADAL" clId="{06C22407-4A85-4247-86FE-E1EA3F0F2FCE}" dt="2024-07-30T16:47:39.629" v="9" actId="2696"/>
        <pc:sldMkLst>
          <pc:docMk/>
          <pc:sldMk cId="1546785287" sldId="257"/>
        </pc:sldMkLst>
      </pc:sldChg>
      <pc:sldChg chg="addSp delSp modSp new mod ord">
        <pc:chgData name="Ben Knight" userId="6cbbd36b-0bd9-4edf-ad5d-bdee13dfda16" providerId="ADAL" clId="{06C22407-4A85-4247-86FE-E1EA3F0F2FCE}" dt="2024-07-30T16:49:25.955" v="43" actId="14100"/>
        <pc:sldMkLst>
          <pc:docMk/>
          <pc:sldMk cId="856435187" sldId="258"/>
        </pc:sldMkLst>
        <pc:spChg chg="del">
          <ac:chgData name="Ben Knight" userId="6cbbd36b-0bd9-4edf-ad5d-bdee13dfda16" providerId="ADAL" clId="{06C22407-4A85-4247-86FE-E1EA3F0F2FCE}" dt="2024-07-30T16:49:12.711" v="36" actId="931"/>
          <ac:spMkLst>
            <pc:docMk/>
            <pc:sldMk cId="856435187" sldId="258"/>
            <ac:spMk id="3" creationId="{DCB1C5AC-3FD6-FD4A-9F48-61A3D1AEF3A9}"/>
          </ac:spMkLst>
        </pc:spChg>
        <pc:picChg chg="add mod">
          <ac:chgData name="Ben Knight" userId="6cbbd36b-0bd9-4edf-ad5d-bdee13dfda16" providerId="ADAL" clId="{06C22407-4A85-4247-86FE-E1EA3F0F2FCE}" dt="2024-07-30T16:49:25.955" v="43" actId="14100"/>
          <ac:picMkLst>
            <pc:docMk/>
            <pc:sldMk cId="856435187" sldId="258"/>
            <ac:picMk id="5" creationId="{8A4B3DB5-B19C-649E-2D73-372670472300}"/>
          </ac:picMkLst>
        </pc:picChg>
        <pc:picChg chg="add mod">
          <ac:chgData name="Ben Knight" userId="6cbbd36b-0bd9-4edf-ad5d-bdee13dfda16" providerId="ADAL" clId="{06C22407-4A85-4247-86FE-E1EA3F0F2FCE}" dt="2024-07-30T16:49:25.955" v="43" actId="14100"/>
          <ac:picMkLst>
            <pc:docMk/>
            <pc:sldMk cId="856435187" sldId="258"/>
            <ac:picMk id="7" creationId="{1746ED84-84B3-2407-6D70-F16D0F55A5F7}"/>
          </ac:picMkLst>
        </pc:picChg>
      </pc:sldChg>
      <pc:sldChg chg="del">
        <pc:chgData name="Ben Knight" userId="6cbbd36b-0bd9-4edf-ad5d-bdee13dfda16" providerId="ADAL" clId="{06C22407-4A85-4247-86FE-E1EA3F0F2FCE}" dt="2024-07-30T16:47:39.610" v="3" actId="2696"/>
        <pc:sldMkLst>
          <pc:docMk/>
          <pc:sldMk cId="936340544" sldId="258"/>
        </pc:sldMkLst>
      </pc:sldChg>
      <pc:sldChg chg="del">
        <pc:chgData name="Ben Knight" userId="6cbbd36b-0bd9-4edf-ad5d-bdee13dfda16" providerId="ADAL" clId="{06C22407-4A85-4247-86FE-E1EA3F0F2FCE}" dt="2024-07-30T16:47:39.622" v="8" actId="2696"/>
        <pc:sldMkLst>
          <pc:docMk/>
          <pc:sldMk cId="1556876821" sldId="259"/>
        </pc:sldMkLst>
      </pc:sldChg>
      <pc:sldChg chg="addSp delSp modSp new mod">
        <pc:chgData name="Ben Knight" userId="6cbbd36b-0bd9-4edf-ad5d-bdee13dfda16" providerId="ADAL" clId="{06C22407-4A85-4247-86FE-E1EA3F0F2FCE}" dt="2024-07-30T16:50:28.619" v="65" actId="14100"/>
        <pc:sldMkLst>
          <pc:docMk/>
          <pc:sldMk cId="4177914376" sldId="259"/>
        </pc:sldMkLst>
        <pc:spChg chg="del">
          <ac:chgData name="Ben Knight" userId="6cbbd36b-0bd9-4edf-ad5d-bdee13dfda16" providerId="ADAL" clId="{06C22407-4A85-4247-86FE-E1EA3F0F2FCE}" dt="2024-07-30T16:50:14.699" v="60" actId="931"/>
          <ac:spMkLst>
            <pc:docMk/>
            <pc:sldMk cId="4177914376" sldId="259"/>
            <ac:spMk id="3" creationId="{F4FFD3ED-883C-BDFC-BF10-E707AED4C7E4}"/>
          </ac:spMkLst>
        </pc:spChg>
        <pc:picChg chg="add mod">
          <ac:chgData name="Ben Knight" userId="6cbbd36b-0bd9-4edf-ad5d-bdee13dfda16" providerId="ADAL" clId="{06C22407-4A85-4247-86FE-E1EA3F0F2FCE}" dt="2024-07-30T16:50:28.619" v="65" actId="14100"/>
          <ac:picMkLst>
            <pc:docMk/>
            <pc:sldMk cId="4177914376" sldId="259"/>
            <ac:picMk id="5" creationId="{6C593929-F074-D4A0-7AEE-F2E6DC24630B}"/>
          </ac:picMkLst>
        </pc:picChg>
        <pc:picChg chg="add mod">
          <ac:chgData name="Ben Knight" userId="6cbbd36b-0bd9-4edf-ad5d-bdee13dfda16" providerId="ADAL" clId="{06C22407-4A85-4247-86FE-E1EA3F0F2FCE}" dt="2024-07-30T16:50:28.619" v="65" actId="14100"/>
          <ac:picMkLst>
            <pc:docMk/>
            <pc:sldMk cId="4177914376" sldId="259"/>
            <ac:picMk id="7" creationId="{F646C56B-CBBD-7C87-6CD0-F6055095F9E7}"/>
          </ac:picMkLst>
        </pc:picChg>
      </pc:sldChg>
      <pc:sldChg chg="del">
        <pc:chgData name="Ben Knight" userId="6cbbd36b-0bd9-4edf-ad5d-bdee13dfda16" providerId="ADAL" clId="{06C22407-4A85-4247-86FE-E1EA3F0F2FCE}" dt="2024-07-30T16:47:39.621" v="7" actId="2696"/>
        <pc:sldMkLst>
          <pc:docMk/>
          <pc:sldMk cId="693157796" sldId="260"/>
        </pc:sldMkLst>
      </pc:sldChg>
      <pc:sldChg chg="addSp delSp modSp new mod">
        <pc:chgData name="Ben Knight" userId="6cbbd36b-0bd9-4edf-ad5d-bdee13dfda16" providerId="ADAL" clId="{06C22407-4A85-4247-86FE-E1EA3F0F2FCE}" dt="2024-07-30T16:52:52.197" v="79"/>
        <pc:sldMkLst>
          <pc:docMk/>
          <pc:sldMk cId="2492302522" sldId="260"/>
        </pc:sldMkLst>
        <pc:spChg chg="del">
          <ac:chgData name="Ben Knight" userId="6cbbd36b-0bd9-4edf-ad5d-bdee13dfda16" providerId="ADAL" clId="{06C22407-4A85-4247-86FE-E1EA3F0F2FCE}" dt="2024-07-30T16:50:50.471" v="66" actId="931"/>
          <ac:spMkLst>
            <pc:docMk/>
            <pc:sldMk cId="2492302522" sldId="260"/>
            <ac:spMk id="3" creationId="{A3293EB3-C662-4979-B83A-7125D8BE18F8}"/>
          </ac:spMkLst>
        </pc:spChg>
        <pc:spChg chg="add del mod">
          <ac:chgData name="Ben Knight" userId="6cbbd36b-0bd9-4edf-ad5d-bdee13dfda16" providerId="ADAL" clId="{06C22407-4A85-4247-86FE-E1EA3F0F2FCE}" dt="2024-07-30T16:52:52.197" v="79"/>
          <ac:spMkLst>
            <pc:docMk/>
            <pc:sldMk cId="2492302522" sldId="260"/>
            <ac:spMk id="8" creationId="{D5ACC73A-49F2-AE0B-A0F4-0D9E6E032C6B}"/>
          </ac:spMkLst>
        </pc:spChg>
        <pc:picChg chg="add mod">
          <ac:chgData name="Ben Knight" userId="6cbbd36b-0bd9-4edf-ad5d-bdee13dfda16" providerId="ADAL" clId="{06C22407-4A85-4247-86FE-E1EA3F0F2FCE}" dt="2024-07-30T16:52:42.628" v="74" actId="1076"/>
          <ac:picMkLst>
            <pc:docMk/>
            <pc:sldMk cId="2492302522" sldId="260"/>
            <ac:picMk id="5" creationId="{2C6A325C-9075-8DBA-3F4A-48C1D1424280}"/>
          </ac:picMkLst>
        </pc:picChg>
        <pc:picChg chg="add mod">
          <ac:chgData name="Ben Knight" userId="6cbbd36b-0bd9-4edf-ad5d-bdee13dfda16" providerId="ADAL" clId="{06C22407-4A85-4247-86FE-E1EA3F0F2FCE}" dt="2024-07-30T16:52:48.653" v="77" actId="1076"/>
          <ac:picMkLst>
            <pc:docMk/>
            <pc:sldMk cId="2492302522" sldId="260"/>
            <ac:picMk id="7" creationId="{29424592-7C4B-F27C-9F10-84C8506E7185}"/>
          </ac:picMkLst>
        </pc:picChg>
      </pc:sldChg>
      <pc:sldChg chg="addSp delSp modSp new mod">
        <pc:chgData name="Ben Knight" userId="6cbbd36b-0bd9-4edf-ad5d-bdee13dfda16" providerId="ADAL" clId="{06C22407-4A85-4247-86FE-E1EA3F0F2FCE}" dt="2024-07-30T16:53:58.519" v="87" actId="14100"/>
        <pc:sldMkLst>
          <pc:docMk/>
          <pc:sldMk cId="94591275" sldId="261"/>
        </pc:sldMkLst>
        <pc:spChg chg="del">
          <ac:chgData name="Ben Knight" userId="6cbbd36b-0bd9-4edf-ad5d-bdee13dfda16" providerId="ADAL" clId="{06C22407-4A85-4247-86FE-E1EA3F0F2FCE}" dt="2024-07-30T16:53:02.544" v="80" actId="931"/>
          <ac:spMkLst>
            <pc:docMk/>
            <pc:sldMk cId="94591275" sldId="261"/>
            <ac:spMk id="3" creationId="{C35389F4-5F49-1A1D-92B9-9BC724C1042B}"/>
          </ac:spMkLst>
        </pc:spChg>
        <pc:picChg chg="add mod">
          <ac:chgData name="Ben Knight" userId="6cbbd36b-0bd9-4edf-ad5d-bdee13dfda16" providerId="ADAL" clId="{06C22407-4A85-4247-86FE-E1EA3F0F2FCE}" dt="2024-07-30T16:53:58.519" v="87" actId="14100"/>
          <ac:picMkLst>
            <pc:docMk/>
            <pc:sldMk cId="94591275" sldId="261"/>
            <ac:picMk id="5" creationId="{3326B373-285D-75B2-414B-4344D15B7495}"/>
          </ac:picMkLst>
        </pc:picChg>
        <pc:picChg chg="add mod">
          <ac:chgData name="Ben Knight" userId="6cbbd36b-0bd9-4edf-ad5d-bdee13dfda16" providerId="ADAL" clId="{06C22407-4A85-4247-86FE-E1EA3F0F2FCE}" dt="2024-07-30T16:53:58.519" v="87" actId="14100"/>
          <ac:picMkLst>
            <pc:docMk/>
            <pc:sldMk cId="94591275" sldId="261"/>
            <ac:picMk id="7" creationId="{2C53DA03-8C8C-2907-968F-FE933E4F6D1D}"/>
          </ac:picMkLst>
        </pc:picChg>
      </pc:sldChg>
      <pc:sldChg chg="delSp del mod">
        <pc:chgData name="Ben Knight" userId="6cbbd36b-0bd9-4edf-ad5d-bdee13dfda16" providerId="ADAL" clId="{06C22407-4A85-4247-86FE-E1EA3F0F2FCE}" dt="2024-07-30T16:47:39.600" v="1" actId="2696"/>
        <pc:sldMkLst>
          <pc:docMk/>
          <pc:sldMk cId="1359002803" sldId="261"/>
        </pc:sldMkLst>
        <pc:picChg chg="del">
          <ac:chgData name="Ben Knight" userId="6cbbd36b-0bd9-4edf-ad5d-bdee13dfda16" providerId="ADAL" clId="{06C22407-4A85-4247-86FE-E1EA3F0F2FCE}" dt="2024-07-30T16:47:36.993" v="0" actId="478"/>
          <ac:picMkLst>
            <pc:docMk/>
            <pc:sldMk cId="1359002803" sldId="261"/>
            <ac:picMk id="5" creationId="{3FBFC6B8-6170-E380-EF04-93DCBE82AB5F}"/>
          </ac:picMkLst>
        </pc:picChg>
        <pc:picChg chg="del">
          <ac:chgData name="Ben Knight" userId="6cbbd36b-0bd9-4edf-ad5d-bdee13dfda16" providerId="ADAL" clId="{06C22407-4A85-4247-86FE-E1EA3F0F2FCE}" dt="2024-07-30T16:47:36.993" v="0" actId="478"/>
          <ac:picMkLst>
            <pc:docMk/>
            <pc:sldMk cId="1359002803" sldId="261"/>
            <ac:picMk id="7" creationId="{83A3B13B-1539-9E0F-05A3-4FF3207EA5BE}"/>
          </ac:picMkLst>
        </pc:picChg>
      </pc:sldChg>
      <pc:sldChg chg="del">
        <pc:chgData name="Ben Knight" userId="6cbbd36b-0bd9-4edf-ad5d-bdee13dfda16" providerId="ADAL" clId="{06C22407-4A85-4247-86FE-E1EA3F0F2FCE}" dt="2024-07-30T16:47:39.616" v="5" actId="2696"/>
        <pc:sldMkLst>
          <pc:docMk/>
          <pc:sldMk cId="1495380009" sldId="262"/>
        </pc:sldMkLst>
      </pc:sldChg>
      <pc:sldChg chg="addSp delSp modSp new mod ord">
        <pc:chgData name="Ben Knight" userId="6cbbd36b-0bd9-4edf-ad5d-bdee13dfda16" providerId="ADAL" clId="{06C22407-4A85-4247-86FE-E1EA3F0F2FCE}" dt="2024-07-30T16:57:55.386" v="134" actId="20578"/>
        <pc:sldMkLst>
          <pc:docMk/>
          <pc:sldMk cId="3887059275" sldId="262"/>
        </pc:sldMkLst>
        <pc:spChg chg="del">
          <ac:chgData name="Ben Knight" userId="6cbbd36b-0bd9-4edf-ad5d-bdee13dfda16" providerId="ADAL" clId="{06C22407-4A85-4247-86FE-E1EA3F0F2FCE}" dt="2024-07-30T16:54:35.487" v="88" actId="931"/>
          <ac:spMkLst>
            <pc:docMk/>
            <pc:sldMk cId="3887059275" sldId="262"/>
            <ac:spMk id="3" creationId="{29CA46AC-D6C2-0A22-CF82-BD93310F2802}"/>
          </ac:spMkLst>
        </pc:spChg>
        <pc:picChg chg="add mod">
          <ac:chgData name="Ben Knight" userId="6cbbd36b-0bd9-4edf-ad5d-bdee13dfda16" providerId="ADAL" clId="{06C22407-4A85-4247-86FE-E1EA3F0F2FCE}" dt="2024-07-30T16:54:50.252" v="97" actId="14100"/>
          <ac:picMkLst>
            <pc:docMk/>
            <pc:sldMk cId="3887059275" sldId="262"/>
            <ac:picMk id="5" creationId="{B2BACB46-DA65-1F62-498D-CCD3777818EF}"/>
          </ac:picMkLst>
        </pc:picChg>
        <pc:picChg chg="add mod">
          <ac:chgData name="Ben Knight" userId="6cbbd36b-0bd9-4edf-ad5d-bdee13dfda16" providerId="ADAL" clId="{06C22407-4A85-4247-86FE-E1EA3F0F2FCE}" dt="2024-07-30T16:54:50.252" v="97" actId="14100"/>
          <ac:picMkLst>
            <pc:docMk/>
            <pc:sldMk cId="3887059275" sldId="262"/>
            <ac:picMk id="7" creationId="{827CF770-7ABF-8509-6B3F-9C67905B6C43}"/>
          </ac:picMkLst>
        </pc:picChg>
      </pc:sldChg>
      <pc:sldChg chg="del">
        <pc:chgData name="Ben Knight" userId="6cbbd36b-0bd9-4edf-ad5d-bdee13dfda16" providerId="ADAL" clId="{06C22407-4A85-4247-86FE-E1EA3F0F2FCE}" dt="2024-07-30T16:47:39.618" v="6" actId="2696"/>
        <pc:sldMkLst>
          <pc:docMk/>
          <pc:sldMk cId="913854730" sldId="263"/>
        </pc:sldMkLst>
      </pc:sldChg>
      <pc:sldChg chg="addSp delSp modSp new mod ord">
        <pc:chgData name="Ben Knight" userId="6cbbd36b-0bd9-4edf-ad5d-bdee13dfda16" providerId="ADAL" clId="{06C22407-4A85-4247-86FE-E1EA3F0F2FCE}" dt="2024-07-30T16:57:49.805" v="133" actId="20578"/>
        <pc:sldMkLst>
          <pc:docMk/>
          <pc:sldMk cId="3914420985" sldId="263"/>
        </pc:sldMkLst>
        <pc:spChg chg="del">
          <ac:chgData name="Ben Knight" userId="6cbbd36b-0bd9-4edf-ad5d-bdee13dfda16" providerId="ADAL" clId="{06C22407-4A85-4247-86FE-E1EA3F0F2FCE}" dt="2024-07-30T16:55:23.549" v="98" actId="931"/>
          <ac:spMkLst>
            <pc:docMk/>
            <pc:sldMk cId="3914420985" sldId="263"/>
            <ac:spMk id="3" creationId="{17F22C18-F8F7-D747-A5BE-06F5E36F4CF6}"/>
          </ac:spMkLst>
        </pc:spChg>
        <pc:picChg chg="add mod">
          <ac:chgData name="Ben Knight" userId="6cbbd36b-0bd9-4edf-ad5d-bdee13dfda16" providerId="ADAL" clId="{06C22407-4A85-4247-86FE-E1EA3F0F2FCE}" dt="2024-07-30T16:55:46.258" v="103" actId="14100"/>
          <ac:picMkLst>
            <pc:docMk/>
            <pc:sldMk cId="3914420985" sldId="263"/>
            <ac:picMk id="5" creationId="{A6E9C102-C005-F158-6D90-018E97776831}"/>
          </ac:picMkLst>
        </pc:picChg>
        <pc:picChg chg="add mod">
          <ac:chgData name="Ben Knight" userId="6cbbd36b-0bd9-4edf-ad5d-bdee13dfda16" providerId="ADAL" clId="{06C22407-4A85-4247-86FE-E1EA3F0F2FCE}" dt="2024-07-30T16:55:46.258" v="103" actId="14100"/>
          <ac:picMkLst>
            <pc:docMk/>
            <pc:sldMk cId="3914420985" sldId="263"/>
            <ac:picMk id="7" creationId="{C6CEAFF8-E193-34DC-D09D-9DA0CB6C6FEA}"/>
          </ac:picMkLst>
        </pc:picChg>
      </pc:sldChg>
      <pc:sldChg chg="addSp delSp modSp new mod ord">
        <pc:chgData name="Ben Knight" userId="6cbbd36b-0bd9-4edf-ad5d-bdee13dfda16" providerId="ADAL" clId="{06C22407-4A85-4247-86FE-E1EA3F0F2FCE}" dt="2024-07-30T16:57:44.437" v="132" actId="20578"/>
        <pc:sldMkLst>
          <pc:docMk/>
          <pc:sldMk cId="3265320427" sldId="264"/>
        </pc:sldMkLst>
        <pc:spChg chg="del">
          <ac:chgData name="Ben Knight" userId="6cbbd36b-0bd9-4edf-ad5d-bdee13dfda16" providerId="ADAL" clId="{06C22407-4A85-4247-86FE-E1EA3F0F2FCE}" dt="2024-07-30T16:56:35.057" v="104"/>
          <ac:spMkLst>
            <pc:docMk/>
            <pc:sldMk cId="3265320427" sldId="264"/>
            <ac:spMk id="3" creationId="{8E55BBC6-3ED1-D4B6-E419-76A6509DD18F}"/>
          </ac:spMkLst>
        </pc:spChg>
        <pc:picChg chg="add mod">
          <ac:chgData name="Ben Knight" userId="6cbbd36b-0bd9-4edf-ad5d-bdee13dfda16" providerId="ADAL" clId="{06C22407-4A85-4247-86FE-E1EA3F0F2FCE}" dt="2024-07-30T16:56:45.181" v="112" actId="14100"/>
          <ac:picMkLst>
            <pc:docMk/>
            <pc:sldMk cId="3265320427" sldId="264"/>
            <ac:picMk id="5" creationId="{16A2308F-82B2-8349-D72E-FC2D37D68D52}"/>
          </ac:picMkLst>
        </pc:picChg>
        <pc:picChg chg="add mod">
          <ac:chgData name="Ben Knight" userId="6cbbd36b-0bd9-4edf-ad5d-bdee13dfda16" providerId="ADAL" clId="{06C22407-4A85-4247-86FE-E1EA3F0F2FCE}" dt="2024-07-30T16:56:45.181" v="112" actId="14100"/>
          <ac:picMkLst>
            <pc:docMk/>
            <pc:sldMk cId="3265320427" sldId="264"/>
            <ac:picMk id="7" creationId="{32F102AC-B0CC-777A-FAE0-28BE71B3EFF2}"/>
          </ac:picMkLst>
        </pc:picChg>
      </pc:sldChg>
      <pc:sldChg chg="del">
        <pc:chgData name="Ben Knight" userId="6cbbd36b-0bd9-4edf-ad5d-bdee13dfda16" providerId="ADAL" clId="{06C22407-4A85-4247-86FE-E1EA3F0F2FCE}" dt="2024-07-30T16:47:39.613" v="4" actId="2696"/>
        <pc:sldMkLst>
          <pc:docMk/>
          <pc:sldMk cId="3915123300" sldId="264"/>
        </pc:sldMkLst>
      </pc:sldChg>
      <pc:sldChg chg="addSp delSp modSp new mod ord">
        <pc:chgData name="Ben Knight" userId="6cbbd36b-0bd9-4edf-ad5d-bdee13dfda16" providerId="ADAL" clId="{06C22407-4A85-4247-86FE-E1EA3F0F2FCE}" dt="2024-07-30T16:58:19.537" v="137" actId="20578"/>
        <pc:sldMkLst>
          <pc:docMk/>
          <pc:sldMk cId="961157226" sldId="265"/>
        </pc:sldMkLst>
        <pc:spChg chg="del">
          <ac:chgData name="Ben Knight" userId="6cbbd36b-0bd9-4edf-ad5d-bdee13dfda16" providerId="ADAL" clId="{06C22407-4A85-4247-86FE-E1EA3F0F2FCE}" dt="2024-07-30T16:49:48.478" v="51" actId="931"/>
          <ac:spMkLst>
            <pc:docMk/>
            <pc:sldMk cId="961157226" sldId="265"/>
            <ac:spMk id="3" creationId="{10FACF5E-3A3B-0CBF-F4F8-4D112C5EF950}"/>
          </ac:spMkLst>
        </pc:spChg>
        <pc:picChg chg="add mod">
          <ac:chgData name="Ben Knight" userId="6cbbd36b-0bd9-4edf-ad5d-bdee13dfda16" providerId="ADAL" clId="{06C22407-4A85-4247-86FE-E1EA3F0F2FCE}" dt="2024-07-30T16:50:01.369" v="59" actId="14100"/>
          <ac:picMkLst>
            <pc:docMk/>
            <pc:sldMk cId="961157226" sldId="265"/>
            <ac:picMk id="5" creationId="{AF57E90A-D2F2-0C65-86DF-326A1A1C6E6C}"/>
          </ac:picMkLst>
        </pc:picChg>
        <pc:picChg chg="add mod">
          <ac:chgData name="Ben Knight" userId="6cbbd36b-0bd9-4edf-ad5d-bdee13dfda16" providerId="ADAL" clId="{06C22407-4A85-4247-86FE-E1EA3F0F2FCE}" dt="2024-07-30T16:50:01.369" v="59" actId="14100"/>
          <ac:picMkLst>
            <pc:docMk/>
            <pc:sldMk cId="961157226" sldId="265"/>
            <ac:picMk id="7" creationId="{E96729B5-5F10-0621-B8FA-E214D92A2290}"/>
          </ac:picMkLst>
        </pc:picChg>
      </pc:sldChg>
      <pc:sldChg chg="addSp delSp modSp new mod ord">
        <pc:chgData name="Ben Knight" userId="6cbbd36b-0bd9-4edf-ad5d-bdee13dfda16" providerId="ADAL" clId="{06C22407-4A85-4247-86FE-E1EA3F0F2FCE}" dt="2024-07-30T16:57:32.752" v="129" actId="20578"/>
        <pc:sldMkLst>
          <pc:docMk/>
          <pc:sldMk cId="2325192167" sldId="266"/>
        </pc:sldMkLst>
        <pc:spChg chg="del">
          <ac:chgData name="Ben Knight" userId="6cbbd36b-0bd9-4edf-ad5d-bdee13dfda16" providerId="ADAL" clId="{06C22407-4A85-4247-86FE-E1EA3F0F2FCE}" dt="2024-07-30T16:57:14.266" v="121"/>
          <ac:spMkLst>
            <pc:docMk/>
            <pc:sldMk cId="2325192167" sldId="266"/>
            <ac:spMk id="3" creationId="{BCAE18D1-E769-AB04-C89C-C979A6339FB7}"/>
          </ac:spMkLst>
        </pc:spChg>
        <pc:picChg chg="add mod">
          <ac:chgData name="Ben Knight" userId="6cbbd36b-0bd9-4edf-ad5d-bdee13dfda16" providerId="ADAL" clId="{06C22407-4A85-4247-86FE-E1EA3F0F2FCE}" dt="2024-07-30T16:57:22.550" v="128" actId="14100"/>
          <ac:picMkLst>
            <pc:docMk/>
            <pc:sldMk cId="2325192167" sldId="266"/>
            <ac:picMk id="5" creationId="{E7D5AA77-6019-3037-0C76-F8240DFBE48F}"/>
          </ac:picMkLst>
        </pc:picChg>
        <pc:picChg chg="add mod">
          <ac:chgData name="Ben Knight" userId="6cbbd36b-0bd9-4edf-ad5d-bdee13dfda16" providerId="ADAL" clId="{06C22407-4A85-4247-86FE-E1EA3F0F2FCE}" dt="2024-07-30T16:57:22.550" v="128" actId="14100"/>
          <ac:picMkLst>
            <pc:docMk/>
            <pc:sldMk cId="2325192167" sldId="266"/>
            <ac:picMk id="7" creationId="{5A104FC3-3F73-4E66-D3EF-68BA74B35053}"/>
          </ac:picMkLst>
        </pc:picChg>
      </pc:sldChg>
      <pc:sldChg chg="addSp delSp modSp new mod ord">
        <pc:chgData name="Ben Knight" userId="6cbbd36b-0bd9-4edf-ad5d-bdee13dfda16" providerId="ADAL" clId="{06C22407-4A85-4247-86FE-E1EA3F0F2FCE}" dt="2024-07-30T16:57:40.553" v="131" actId="20578"/>
        <pc:sldMkLst>
          <pc:docMk/>
          <pc:sldMk cId="1687083319" sldId="267"/>
        </pc:sldMkLst>
        <pc:spChg chg="del">
          <ac:chgData name="Ben Knight" userId="6cbbd36b-0bd9-4edf-ad5d-bdee13dfda16" providerId="ADAL" clId="{06C22407-4A85-4247-86FE-E1EA3F0F2FCE}" dt="2024-07-30T16:56:54.754" v="115"/>
          <ac:spMkLst>
            <pc:docMk/>
            <pc:sldMk cId="1687083319" sldId="267"/>
            <ac:spMk id="3" creationId="{A505062D-23E6-67F5-3EFC-17B80A33188A}"/>
          </ac:spMkLst>
        </pc:spChg>
        <pc:picChg chg="add mod">
          <ac:chgData name="Ben Knight" userId="6cbbd36b-0bd9-4edf-ad5d-bdee13dfda16" providerId="ADAL" clId="{06C22407-4A85-4247-86FE-E1EA3F0F2FCE}" dt="2024-07-30T16:57:04.329" v="120" actId="14100"/>
          <ac:picMkLst>
            <pc:docMk/>
            <pc:sldMk cId="1687083319" sldId="267"/>
            <ac:picMk id="5" creationId="{CBFD0C10-6588-7E12-7FCB-BD83C0C01594}"/>
          </ac:picMkLst>
        </pc:picChg>
        <pc:picChg chg="add mod">
          <ac:chgData name="Ben Knight" userId="6cbbd36b-0bd9-4edf-ad5d-bdee13dfda16" providerId="ADAL" clId="{06C22407-4A85-4247-86FE-E1EA3F0F2FCE}" dt="2024-07-30T16:57:04.329" v="120" actId="14100"/>
          <ac:picMkLst>
            <pc:docMk/>
            <pc:sldMk cId="1687083319" sldId="267"/>
            <ac:picMk id="7" creationId="{9CE42312-A951-8886-504D-286F235E431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939B6-3C8B-5440-B4DA-64861BB837C7}" type="datetimeFigureOut">
              <a:rPr lang="en-US" smtClean="0"/>
              <a:t>7/30/24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68F42-56AA-8B48-B196-B7E13E06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29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B4F3-3F0A-9A5C-92BC-33CFA46C1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45EDF-9362-AAC5-01AC-BC2C1648E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E7471-5303-376B-BB65-53AFE2CAF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A75E-D382-5349-A777-FC86975EB435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84A83-200D-B4D7-98BE-9F389CA79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DB72F-557E-F0C0-E534-A93362EE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8C47-626B-FF48-BCC2-3337C979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1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EEA9-A610-793C-D5D8-D5C37A6C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CE19C-4F22-1422-3777-32DCCA5C2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2FE8A-E964-3D15-F7F8-89C0DE1F5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A75E-D382-5349-A777-FC86975EB435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DDEF3-97CB-5AAA-55F9-17EA8BF7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D9944-7292-21B4-8691-2C4760A2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8C47-626B-FF48-BCC2-3337C979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8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07825-B31B-E6EF-CF37-1EAC53FFD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9D27A-9D0B-0371-46A6-217E72C0B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38C6A-7F78-D296-0719-4D0F5511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A75E-D382-5349-A777-FC86975EB435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F1836-30BA-8027-F62B-04D1FF17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F1FD2-E45B-3A83-9E87-DF143B5C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8C47-626B-FF48-BCC2-3337C979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0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9AA8-7BBF-FFBE-C81F-FBF0C4B3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BEDB-447C-1D6D-47C3-59511022B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E8052-CC9F-C4C2-4750-0E0B5690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A75E-D382-5349-A777-FC86975EB435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9BFB8-0265-AB3D-1967-48501097E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46CE0-0C21-A8C7-7CCC-D6DA5242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8C47-626B-FF48-BCC2-3337C979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2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33A5-F2BB-D317-8029-9C31D3B38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26AB2-6424-DF50-6935-803CC4220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56EF0-9444-04EA-A9BD-CAF728239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A75E-D382-5349-A777-FC86975EB435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DDFCF-5097-ED92-1FCB-1E1E7E9C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FF274-D6B6-D3FC-2060-86640EA4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8C47-626B-FF48-BCC2-3337C979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7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DC30-5EB3-C170-7844-C608308A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DB453-8464-796F-FF81-7238D7823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B6CA4-B1EF-0F23-4A23-CD162C493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4FF3A-F13E-A9EB-16FA-D97F9478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A75E-D382-5349-A777-FC86975EB435}" type="datetimeFigureOut">
              <a:rPr lang="en-US" smtClean="0"/>
              <a:t>7/30/24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3D148-606C-3421-39F0-C4CAB23C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2F582-747A-116B-FEF5-7B3833DC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8C47-626B-FF48-BCC2-3337C979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CA1B4-1C1D-FFD0-DF75-EF44DF9FA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D5695-2490-4FD4-E9E0-A999284E3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0F512-4446-B291-F10D-BA3EDD60F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CB2C2-2F39-C2BA-BA0E-8D8E91B48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16ACE-8298-7A84-9CBD-53C1EB189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334124-AC40-1719-926D-5DDCA82A9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A75E-D382-5349-A777-FC86975EB435}" type="datetimeFigureOut">
              <a:rPr lang="en-US" smtClean="0"/>
              <a:t>7/30/24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62FC57-7375-8410-067E-39D387A5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5BCB2-CAA6-2429-DC24-5119AC70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8C47-626B-FF48-BCC2-3337C979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6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8513-7E80-1C7B-AF16-29B75FE93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A810D8-6534-A8FB-F466-AC8A268D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A75E-D382-5349-A777-FC86975EB435}" type="datetimeFigureOut">
              <a:rPr lang="en-US" smtClean="0"/>
              <a:t>7/30/24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9F6E6-1501-F60F-57A2-5EA09DAC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5F29C-BCFA-2E8C-5FD8-3615885F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8C47-626B-FF48-BCC2-3337C979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3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C48796-F006-A0EE-49AF-4AB5C29C0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A75E-D382-5349-A777-FC86975EB435}" type="datetimeFigureOut">
              <a:rPr lang="en-US" smtClean="0"/>
              <a:t>7/30/24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5CF54-16E5-11C0-CE08-4566E5AC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1ACB0-CF49-EEE5-2448-CA8E64F0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8C47-626B-FF48-BCC2-3337C979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0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B238-8118-5830-E58A-A83732FE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0EC76-452C-D291-4CB0-ADA24C7E7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C7C99-2476-CFC6-E4BE-2D13823EA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08472-5C8E-0384-58C5-3CC79838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A75E-D382-5349-A777-FC86975EB435}" type="datetimeFigureOut">
              <a:rPr lang="en-US" smtClean="0"/>
              <a:t>7/30/24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629A7-628E-E312-3808-3B4BDD5E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A824F-1F85-624D-DD10-ADB83B43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8C47-626B-FF48-BCC2-3337C979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1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BBFBB-1FC8-AEE4-629C-40684790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CDCCE8-7213-B4B9-1A94-424A49546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E9521-AC60-C511-4D6D-BED369C39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9D2ED-5F34-BD1B-63E5-7213C05F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A75E-D382-5349-A777-FC86975EB435}" type="datetimeFigureOut">
              <a:rPr lang="en-US" smtClean="0"/>
              <a:t>7/30/24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4D3A8-649E-C282-3C13-04C82E54C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A8489-9550-723D-FF98-7CE45E0D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8C47-626B-FF48-BCC2-3337C979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7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274903-963E-C9E8-4C8B-4B9A28E2E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5FB89-1790-3A25-18A1-FA0E52387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2ED3B-FCD6-628C-C75E-A8C829295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38A75E-D382-5349-A777-FC86975EB435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0CC42-E709-F9F2-DDE6-1EA778D2D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80F89-D860-166B-D5CB-B51AC0A3D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808C47-626B-FF48-BCC2-3337C979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1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92E8-6FD7-7574-5928-35F8F391E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survival curve&#10;&#10;Description automatically generated">
            <a:extLst>
              <a:ext uri="{FF2B5EF4-FFF2-40B4-BE49-F238E27FC236}">
                <a16:creationId xmlns:a16="http://schemas.microsoft.com/office/drawing/2014/main" id="{8A4B3DB5-B19C-649E-2D73-372670472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60" y="166688"/>
            <a:ext cx="5758320" cy="5758320"/>
          </a:xfrm>
        </p:spPr>
      </p:pic>
      <p:pic>
        <p:nvPicPr>
          <p:cNvPr id="7" name="Picture 6" descr="A graph of a number of patients&#10;&#10;Description automatically generated with medium confidence">
            <a:extLst>
              <a:ext uri="{FF2B5EF4-FFF2-40B4-BE49-F238E27FC236}">
                <a16:creationId xmlns:a16="http://schemas.microsoft.com/office/drawing/2014/main" id="{1746ED84-84B3-2407-6D70-F16D0F55A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6688"/>
            <a:ext cx="5758320" cy="575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3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5B22-7E1B-8055-B32C-8E725C1D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number of patients&#10;&#10;Description automatically generated with medium confidence">
            <a:extLst>
              <a:ext uri="{FF2B5EF4-FFF2-40B4-BE49-F238E27FC236}">
                <a16:creationId xmlns:a16="http://schemas.microsoft.com/office/drawing/2014/main" id="{16A2308F-82B2-8349-D72E-FC2D37D68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81000"/>
            <a:ext cx="5638800" cy="5638800"/>
          </a:xfrm>
        </p:spPr>
      </p:pic>
      <p:pic>
        <p:nvPicPr>
          <p:cNvPr id="7" name="Picture 6" descr="A graph of a survival curve&#10;&#10;Description automatically generated with medium confidence">
            <a:extLst>
              <a:ext uri="{FF2B5EF4-FFF2-40B4-BE49-F238E27FC236}">
                <a16:creationId xmlns:a16="http://schemas.microsoft.com/office/drawing/2014/main" id="{32F102AC-B0CC-777A-FAE0-28BE71B3E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381000"/>
            <a:ext cx="56388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20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4BDE5-91A3-A44F-556B-3EF07FCDB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number of patients&#10;&#10;Description automatically generated">
            <a:extLst>
              <a:ext uri="{FF2B5EF4-FFF2-40B4-BE49-F238E27FC236}">
                <a16:creationId xmlns:a16="http://schemas.microsoft.com/office/drawing/2014/main" id="{CBFD0C10-6588-7E12-7FCB-BD83C0C01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81000"/>
            <a:ext cx="5913120" cy="5913120"/>
          </a:xfrm>
        </p:spPr>
      </p:pic>
      <p:pic>
        <p:nvPicPr>
          <p:cNvPr id="7" name="Picture 6" descr="A graph of a survival curve&#10;&#10;Description automatically generated">
            <a:extLst>
              <a:ext uri="{FF2B5EF4-FFF2-40B4-BE49-F238E27FC236}">
                <a16:creationId xmlns:a16="http://schemas.microsoft.com/office/drawing/2014/main" id="{9CE42312-A951-8886-504D-286F235E4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81000"/>
            <a:ext cx="5913120" cy="591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83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45717-33A4-5927-9E1C-1668F3CC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number of patients&#10;&#10;Description automatically generated with medium confidence">
            <a:extLst>
              <a:ext uri="{FF2B5EF4-FFF2-40B4-BE49-F238E27FC236}">
                <a16:creationId xmlns:a16="http://schemas.microsoft.com/office/drawing/2014/main" id="{E7D5AA77-6019-3037-0C76-F8240DFBE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81000"/>
            <a:ext cx="5745480" cy="5745480"/>
          </a:xfrm>
        </p:spPr>
      </p:pic>
      <p:pic>
        <p:nvPicPr>
          <p:cNvPr id="7" name="Picture 6" descr="A graph of survival in a patient&#10;&#10;Description automatically generated with medium confidence">
            <a:extLst>
              <a:ext uri="{FF2B5EF4-FFF2-40B4-BE49-F238E27FC236}">
                <a16:creationId xmlns:a16="http://schemas.microsoft.com/office/drawing/2014/main" id="{5A104FC3-3F73-4E66-D3EF-68BA74B35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" y="365125"/>
            <a:ext cx="5745480" cy="574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9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FDFA-D162-E076-BAE9-78E3814F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survival curve&#10;&#10;Description automatically generated with medium confidence">
            <a:extLst>
              <a:ext uri="{FF2B5EF4-FFF2-40B4-BE49-F238E27FC236}">
                <a16:creationId xmlns:a16="http://schemas.microsoft.com/office/drawing/2014/main" id="{6C593929-F074-D4A0-7AEE-F2E6DC246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19" y="380999"/>
            <a:ext cx="5883275" cy="5883275"/>
          </a:xfrm>
        </p:spPr>
      </p:pic>
      <p:pic>
        <p:nvPicPr>
          <p:cNvPr id="7" name="Picture 6" descr="A graph of a number of patients&#10;&#10;Description automatically generated">
            <a:extLst>
              <a:ext uri="{FF2B5EF4-FFF2-40B4-BE49-F238E27FC236}">
                <a16:creationId xmlns:a16="http://schemas.microsoft.com/office/drawing/2014/main" id="{F646C56B-CBBD-7C87-6CD0-F6055095F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65124"/>
            <a:ext cx="5883275" cy="588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14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4A3B5-183C-BA73-1827-FF189219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survival curve&#10;&#10;Description automatically generated with medium confidence">
            <a:extLst>
              <a:ext uri="{FF2B5EF4-FFF2-40B4-BE49-F238E27FC236}">
                <a16:creationId xmlns:a16="http://schemas.microsoft.com/office/drawing/2014/main" id="{2C6A325C-9075-8DBA-3F4A-48C1D1424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" y="349250"/>
            <a:ext cx="5684520" cy="5684520"/>
          </a:xfrm>
        </p:spPr>
      </p:pic>
      <p:pic>
        <p:nvPicPr>
          <p:cNvPr id="7" name="Picture 6" descr="A graph of a number of patients&#10;&#10;Description automatically generated with medium confidence">
            <a:extLst>
              <a:ext uri="{FF2B5EF4-FFF2-40B4-BE49-F238E27FC236}">
                <a16:creationId xmlns:a16="http://schemas.microsoft.com/office/drawing/2014/main" id="{29424592-7C4B-F27C-9F10-84C8506E7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160" y="365125"/>
            <a:ext cx="5684520" cy="568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02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DFD58-CB65-7318-4305-0E14CADB1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survival in a patient&#10;&#10;Description automatically generated with medium confidence">
            <a:extLst>
              <a:ext uri="{FF2B5EF4-FFF2-40B4-BE49-F238E27FC236}">
                <a16:creationId xmlns:a16="http://schemas.microsoft.com/office/drawing/2014/main" id="{3326B373-285D-75B2-414B-4344D15B7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520" y="365125"/>
            <a:ext cx="5946000" cy="5946000"/>
          </a:xfrm>
        </p:spPr>
      </p:pic>
      <p:pic>
        <p:nvPicPr>
          <p:cNvPr id="7" name="Picture 6" descr="A graph of survival in a patient&#10;&#10;Description automatically generated with medium confidence">
            <a:extLst>
              <a:ext uri="{FF2B5EF4-FFF2-40B4-BE49-F238E27FC236}">
                <a16:creationId xmlns:a16="http://schemas.microsoft.com/office/drawing/2014/main" id="{2C53DA03-8C8C-2907-968F-FE933E4F6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000" y="381000"/>
            <a:ext cx="5946000" cy="59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E641-18B9-5761-2AD1-00085A6FD5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EE96E-FB8E-CB32-5DE1-81C94A77CC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graph of a number of patients&#10;&#10;Description automatically generated with medium confidence">
            <a:extLst>
              <a:ext uri="{FF2B5EF4-FFF2-40B4-BE49-F238E27FC236}">
                <a16:creationId xmlns:a16="http://schemas.microsoft.com/office/drawing/2014/main" id="{1E20696C-5B1F-8EA0-90B5-182F668E0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6240"/>
            <a:ext cx="5794958" cy="5794958"/>
          </a:xfrm>
          <a:prstGeom prst="rect">
            <a:avLst/>
          </a:prstGeom>
        </p:spPr>
      </p:pic>
      <p:pic>
        <p:nvPicPr>
          <p:cNvPr id="7" name="Picture 6" descr="A graph of a survival curve&#10;&#10;Description automatically generated with medium confidence">
            <a:extLst>
              <a:ext uri="{FF2B5EF4-FFF2-40B4-BE49-F238E27FC236}">
                <a16:creationId xmlns:a16="http://schemas.microsoft.com/office/drawing/2014/main" id="{67E280BA-7B93-FB18-469F-B5A22393B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42" y="396240"/>
            <a:ext cx="5794958" cy="579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9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1E77-49C1-7977-F587-D4761497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number of patients with cancer&#10;&#10;Description automatically generated with medium confidence">
            <a:extLst>
              <a:ext uri="{FF2B5EF4-FFF2-40B4-BE49-F238E27FC236}">
                <a16:creationId xmlns:a16="http://schemas.microsoft.com/office/drawing/2014/main" id="{7F843DA2-0B7B-C676-D163-9E191F2D0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66688"/>
            <a:ext cx="5958840" cy="5958840"/>
          </a:xfrm>
        </p:spPr>
      </p:pic>
      <p:pic>
        <p:nvPicPr>
          <p:cNvPr id="7" name="Picture 6" descr="A graph of a survival curve&#10;&#10;Description automatically generated">
            <a:extLst>
              <a:ext uri="{FF2B5EF4-FFF2-40B4-BE49-F238E27FC236}">
                <a16:creationId xmlns:a16="http://schemas.microsoft.com/office/drawing/2014/main" id="{6FA637C0-E4FF-E5F6-D381-806E5C194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" y="166688"/>
            <a:ext cx="5958840" cy="595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55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AA321-06AF-0771-6395-E88E55C30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survival curve&#10;&#10;Description automatically generated with medium confidence">
            <a:extLst>
              <a:ext uri="{FF2B5EF4-FFF2-40B4-BE49-F238E27FC236}">
                <a16:creationId xmlns:a16="http://schemas.microsoft.com/office/drawing/2014/main" id="{B2BACB46-DA65-1F62-498D-CCD377781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00" y="365125"/>
            <a:ext cx="5471795" cy="5471795"/>
          </a:xfrm>
        </p:spPr>
      </p:pic>
      <p:pic>
        <p:nvPicPr>
          <p:cNvPr id="7" name="Picture 6" descr="A graph of a number of patients&#10;&#10;Description automatically generated with medium confidence">
            <a:extLst>
              <a:ext uri="{FF2B5EF4-FFF2-40B4-BE49-F238E27FC236}">
                <a16:creationId xmlns:a16="http://schemas.microsoft.com/office/drawing/2014/main" id="{827CF770-7ABF-8509-6B3F-9C67905B6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600" y="365125"/>
            <a:ext cx="5471795" cy="547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59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7C9F-7F5C-5A62-B7AE-8F8F1CCD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survival in a patient&#10;&#10;Description automatically generated with medium confidence">
            <a:extLst>
              <a:ext uri="{FF2B5EF4-FFF2-40B4-BE49-F238E27FC236}">
                <a16:creationId xmlns:a16="http://schemas.microsoft.com/office/drawing/2014/main" id="{A6E9C102-C005-F158-6D90-018E97776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939" y="297338"/>
            <a:ext cx="5463381" cy="5463381"/>
          </a:xfrm>
        </p:spPr>
      </p:pic>
      <p:pic>
        <p:nvPicPr>
          <p:cNvPr id="7" name="Picture 6" descr="A graph of survival in a patient&#10;&#10;Description automatically generated with medium confidence">
            <a:extLst>
              <a:ext uri="{FF2B5EF4-FFF2-40B4-BE49-F238E27FC236}">
                <a16:creationId xmlns:a16="http://schemas.microsoft.com/office/drawing/2014/main" id="{C6CEAFF8-E193-34DC-D09D-9DA0CB6C6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679" y="297338"/>
            <a:ext cx="5463381" cy="546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20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D3EB-2E2C-569B-F726-A40C59F0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number of patients&#10;&#10;Description automatically generated with medium confidence">
            <a:extLst>
              <a:ext uri="{FF2B5EF4-FFF2-40B4-BE49-F238E27FC236}">
                <a16:creationId xmlns:a16="http://schemas.microsoft.com/office/drawing/2014/main" id="{AF57E90A-D2F2-0C65-86DF-326A1A1C6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780" y="365125"/>
            <a:ext cx="5739060" cy="5739060"/>
          </a:xfrm>
        </p:spPr>
      </p:pic>
      <p:pic>
        <p:nvPicPr>
          <p:cNvPr id="7" name="Picture 6" descr="A graph of a number of survival&#10;&#10;Description automatically generated with medium confidence">
            <a:extLst>
              <a:ext uri="{FF2B5EF4-FFF2-40B4-BE49-F238E27FC236}">
                <a16:creationId xmlns:a16="http://schemas.microsoft.com/office/drawing/2014/main" id="{E96729B5-5F10-0621-B8FA-E214D92A2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222" y="365125"/>
            <a:ext cx="5739060" cy="573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57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0</Words>
  <Application>Microsoft Macintosh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Knight</dc:creator>
  <cp:lastModifiedBy>Ben Knight</cp:lastModifiedBy>
  <cp:revision>1</cp:revision>
  <dcterms:created xsi:type="dcterms:W3CDTF">2024-07-26T13:02:29Z</dcterms:created>
  <dcterms:modified xsi:type="dcterms:W3CDTF">2024-07-30T16:58:22Z</dcterms:modified>
</cp:coreProperties>
</file>