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74" r:id="rId10"/>
    <p:sldId id="275" r:id="rId11"/>
    <p:sldId id="276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7A6A91-304E-1C4A-81D7-A13789DB7EB8}" v="46" dt="2024-08-31T17:58:00.2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78"/>
    <p:restoredTop sz="94650"/>
  </p:normalViewPr>
  <p:slideViewPr>
    <p:cSldViewPr snapToGrid="0">
      <p:cViewPr varScale="1">
        <p:scale>
          <a:sx n="51" d="100"/>
          <a:sy n="51" d="100"/>
        </p:scale>
        <p:origin x="232" y="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Knight" userId="6cbbd36b-0bd9-4edf-ad5d-bdee13dfda16" providerId="ADAL" clId="{06C22407-4A85-4247-86FE-E1EA3F0F2FCE}"/>
    <pc:docChg chg="custSel addSld delSld modSld sldOrd">
      <pc:chgData name="Ben Knight" userId="6cbbd36b-0bd9-4edf-ad5d-bdee13dfda16" providerId="ADAL" clId="{06C22407-4A85-4247-86FE-E1EA3F0F2FCE}" dt="2024-07-30T16:58:19.537" v="137" actId="20578"/>
      <pc:docMkLst>
        <pc:docMk/>
      </pc:docMkLst>
      <pc:sldChg chg="del">
        <pc:chgData name="Ben Knight" userId="6cbbd36b-0bd9-4edf-ad5d-bdee13dfda16" providerId="ADAL" clId="{06C22407-4A85-4247-86FE-E1EA3F0F2FCE}" dt="2024-07-30T16:47:39.607" v="2" actId="2696"/>
        <pc:sldMkLst>
          <pc:docMk/>
          <pc:sldMk cId="452495160" sldId="256"/>
        </pc:sldMkLst>
      </pc:sldChg>
      <pc:sldChg chg="addSp modSp new mod ord">
        <pc:chgData name="Ben Knight" userId="6cbbd36b-0bd9-4edf-ad5d-bdee13dfda16" providerId="ADAL" clId="{06C22407-4A85-4247-86FE-E1EA3F0F2FCE}" dt="2024-07-30T16:58:12.188" v="135" actId="20578"/>
        <pc:sldMkLst>
          <pc:docMk/>
          <pc:sldMk cId="1183995492" sldId="256"/>
        </pc:sldMkLst>
        <pc:picChg chg="add mod">
          <ac:chgData name="Ben Knight" userId="6cbbd36b-0bd9-4edf-ad5d-bdee13dfda16" providerId="ADAL" clId="{06C22407-4A85-4247-86FE-E1EA3F0F2FCE}" dt="2024-07-30T16:48:14.553" v="23" actId="1076"/>
          <ac:picMkLst>
            <pc:docMk/>
            <pc:sldMk cId="1183995492" sldId="256"/>
            <ac:picMk id="5" creationId="{1E20696C-5B1F-8EA0-90B5-182F668E0D58}"/>
          </ac:picMkLst>
        </pc:picChg>
        <pc:picChg chg="add mod">
          <ac:chgData name="Ben Knight" userId="6cbbd36b-0bd9-4edf-ad5d-bdee13dfda16" providerId="ADAL" clId="{06C22407-4A85-4247-86FE-E1EA3F0F2FCE}" dt="2024-07-30T16:48:09.003" v="21" actId="14100"/>
          <ac:picMkLst>
            <pc:docMk/>
            <pc:sldMk cId="1183995492" sldId="256"/>
            <ac:picMk id="7" creationId="{67E280BA-7B93-FB18-469F-B5A22393B0B5}"/>
          </ac:picMkLst>
        </pc:picChg>
      </pc:sldChg>
      <pc:sldChg chg="addSp delSp modSp new mod ord">
        <pc:chgData name="Ben Knight" userId="6cbbd36b-0bd9-4edf-ad5d-bdee13dfda16" providerId="ADAL" clId="{06C22407-4A85-4247-86FE-E1EA3F0F2FCE}" dt="2024-07-30T16:48:54.804" v="33" actId="14100"/>
        <pc:sldMkLst>
          <pc:docMk/>
          <pc:sldMk cId="1352556573" sldId="257"/>
        </pc:sldMkLst>
        <pc:spChg chg="del">
          <ac:chgData name="Ben Knight" userId="6cbbd36b-0bd9-4edf-ad5d-bdee13dfda16" providerId="ADAL" clId="{06C22407-4A85-4247-86FE-E1EA3F0F2FCE}" dt="2024-07-30T16:48:35.677" v="24" actId="931"/>
          <ac:spMkLst>
            <pc:docMk/>
            <pc:sldMk cId="1352556573" sldId="257"/>
            <ac:spMk id="3" creationId="{54AF061E-516B-8954-5735-CEEA0A8775B7}"/>
          </ac:spMkLst>
        </pc:spChg>
        <pc:picChg chg="add mod">
          <ac:chgData name="Ben Knight" userId="6cbbd36b-0bd9-4edf-ad5d-bdee13dfda16" providerId="ADAL" clId="{06C22407-4A85-4247-86FE-E1EA3F0F2FCE}" dt="2024-07-30T16:48:54.804" v="33" actId="14100"/>
          <ac:picMkLst>
            <pc:docMk/>
            <pc:sldMk cId="1352556573" sldId="257"/>
            <ac:picMk id="5" creationId="{7F843DA2-0B7B-C676-D163-9E191F2D0DB1}"/>
          </ac:picMkLst>
        </pc:picChg>
        <pc:picChg chg="add mod">
          <ac:chgData name="Ben Knight" userId="6cbbd36b-0bd9-4edf-ad5d-bdee13dfda16" providerId="ADAL" clId="{06C22407-4A85-4247-86FE-E1EA3F0F2FCE}" dt="2024-07-30T16:48:54.804" v="33" actId="14100"/>
          <ac:picMkLst>
            <pc:docMk/>
            <pc:sldMk cId="1352556573" sldId="257"/>
            <ac:picMk id="7" creationId="{6FA637C0-E4FF-E5F6-D381-806E5C194259}"/>
          </ac:picMkLst>
        </pc:picChg>
      </pc:sldChg>
      <pc:sldChg chg="del">
        <pc:chgData name="Ben Knight" userId="6cbbd36b-0bd9-4edf-ad5d-bdee13dfda16" providerId="ADAL" clId="{06C22407-4A85-4247-86FE-E1EA3F0F2FCE}" dt="2024-07-30T16:47:39.629" v="9" actId="2696"/>
        <pc:sldMkLst>
          <pc:docMk/>
          <pc:sldMk cId="1546785287" sldId="257"/>
        </pc:sldMkLst>
      </pc:sldChg>
      <pc:sldChg chg="addSp delSp modSp new mod ord">
        <pc:chgData name="Ben Knight" userId="6cbbd36b-0bd9-4edf-ad5d-bdee13dfda16" providerId="ADAL" clId="{06C22407-4A85-4247-86FE-E1EA3F0F2FCE}" dt="2024-07-30T16:49:25.955" v="43" actId="14100"/>
        <pc:sldMkLst>
          <pc:docMk/>
          <pc:sldMk cId="856435187" sldId="258"/>
        </pc:sldMkLst>
        <pc:spChg chg="del">
          <ac:chgData name="Ben Knight" userId="6cbbd36b-0bd9-4edf-ad5d-bdee13dfda16" providerId="ADAL" clId="{06C22407-4A85-4247-86FE-E1EA3F0F2FCE}" dt="2024-07-30T16:49:12.711" v="36" actId="931"/>
          <ac:spMkLst>
            <pc:docMk/>
            <pc:sldMk cId="856435187" sldId="258"/>
            <ac:spMk id="3" creationId="{DCB1C5AC-3FD6-FD4A-9F48-61A3D1AEF3A9}"/>
          </ac:spMkLst>
        </pc:spChg>
        <pc:picChg chg="add mod">
          <ac:chgData name="Ben Knight" userId="6cbbd36b-0bd9-4edf-ad5d-bdee13dfda16" providerId="ADAL" clId="{06C22407-4A85-4247-86FE-E1EA3F0F2FCE}" dt="2024-07-30T16:49:25.955" v="43" actId="14100"/>
          <ac:picMkLst>
            <pc:docMk/>
            <pc:sldMk cId="856435187" sldId="258"/>
            <ac:picMk id="5" creationId="{8A4B3DB5-B19C-649E-2D73-372670472300}"/>
          </ac:picMkLst>
        </pc:picChg>
        <pc:picChg chg="add mod">
          <ac:chgData name="Ben Knight" userId="6cbbd36b-0bd9-4edf-ad5d-bdee13dfda16" providerId="ADAL" clId="{06C22407-4A85-4247-86FE-E1EA3F0F2FCE}" dt="2024-07-30T16:49:25.955" v="43" actId="14100"/>
          <ac:picMkLst>
            <pc:docMk/>
            <pc:sldMk cId="856435187" sldId="258"/>
            <ac:picMk id="7" creationId="{1746ED84-84B3-2407-6D70-F16D0F55A5F7}"/>
          </ac:picMkLst>
        </pc:picChg>
      </pc:sldChg>
      <pc:sldChg chg="del">
        <pc:chgData name="Ben Knight" userId="6cbbd36b-0bd9-4edf-ad5d-bdee13dfda16" providerId="ADAL" clId="{06C22407-4A85-4247-86FE-E1EA3F0F2FCE}" dt="2024-07-30T16:47:39.610" v="3" actId="2696"/>
        <pc:sldMkLst>
          <pc:docMk/>
          <pc:sldMk cId="936340544" sldId="258"/>
        </pc:sldMkLst>
      </pc:sldChg>
      <pc:sldChg chg="del">
        <pc:chgData name="Ben Knight" userId="6cbbd36b-0bd9-4edf-ad5d-bdee13dfda16" providerId="ADAL" clId="{06C22407-4A85-4247-86FE-E1EA3F0F2FCE}" dt="2024-07-30T16:47:39.622" v="8" actId="2696"/>
        <pc:sldMkLst>
          <pc:docMk/>
          <pc:sldMk cId="1556876821" sldId="259"/>
        </pc:sldMkLst>
      </pc:sldChg>
      <pc:sldChg chg="addSp delSp modSp new mod">
        <pc:chgData name="Ben Knight" userId="6cbbd36b-0bd9-4edf-ad5d-bdee13dfda16" providerId="ADAL" clId="{06C22407-4A85-4247-86FE-E1EA3F0F2FCE}" dt="2024-07-30T16:50:28.619" v="65" actId="14100"/>
        <pc:sldMkLst>
          <pc:docMk/>
          <pc:sldMk cId="4177914376" sldId="259"/>
        </pc:sldMkLst>
        <pc:spChg chg="del">
          <ac:chgData name="Ben Knight" userId="6cbbd36b-0bd9-4edf-ad5d-bdee13dfda16" providerId="ADAL" clId="{06C22407-4A85-4247-86FE-E1EA3F0F2FCE}" dt="2024-07-30T16:50:14.699" v="60" actId="931"/>
          <ac:spMkLst>
            <pc:docMk/>
            <pc:sldMk cId="4177914376" sldId="259"/>
            <ac:spMk id="3" creationId="{F4FFD3ED-883C-BDFC-BF10-E707AED4C7E4}"/>
          </ac:spMkLst>
        </pc:spChg>
        <pc:picChg chg="add mod">
          <ac:chgData name="Ben Knight" userId="6cbbd36b-0bd9-4edf-ad5d-bdee13dfda16" providerId="ADAL" clId="{06C22407-4A85-4247-86FE-E1EA3F0F2FCE}" dt="2024-07-30T16:50:28.619" v="65" actId="14100"/>
          <ac:picMkLst>
            <pc:docMk/>
            <pc:sldMk cId="4177914376" sldId="259"/>
            <ac:picMk id="5" creationId="{6C593929-F074-D4A0-7AEE-F2E6DC24630B}"/>
          </ac:picMkLst>
        </pc:picChg>
        <pc:picChg chg="add mod">
          <ac:chgData name="Ben Knight" userId="6cbbd36b-0bd9-4edf-ad5d-bdee13dfda16" providerId="ADAL" clId="{06C22407-4A85-4247-86FE-E1EA3F0F2FCE}" dt="2024-07-30T16:50:28.619" v="65" actId="14100"/>
          <ac:picMkLst>
            <pc:docMk/>
            <pc:sldMk cId="4177914376" sldId="259"/>
            <ac:picMk id="7" creationId="{F646C56B-CBBD-7C87-6CD0-F6055095F9E7}"/>
          </ac:picMkLst>
        </pc:picChg>
      </pc:sldChg>
      <pc:sldChg chg="del">
        <pc:chgData name="Ben Knight" userId="6cbbd36b-0bd9-4edf-ad5d-bdee13dfda16" providerId="ADAL" clId="{06C22407-4A85-4247-86FE-E1EA3F0F2FCE}" dt="2024-07-30T16:47:39.621" v="7" actId="2696"/>
        <pc:sldMkLst>
          <pc:docMk/>
          <pc:sldMk cId="693157796" sldId="260"/>
        </pc:sldMkLst>
      </pc:sldChg>
      <pc:sldChg chg="addSp delSp modSp new mod">
        <pc:chgData name="Ben Knight" userId="6cbbd36b-0bd9-4edf-ad5d-bdee13dfda16" providerId="ADAL" clId="{06C22407-4A85-4247-86FE-E1EA3F0F2FCE}" dt="2024-07-30T16:52:52.197" v="79"/>
        <pc:sldMkLst>
          <pc:docMk/>
          <pc:sldMk cId="2492302522" sldId="260"/>
        </pc:sldMkLst>
        <pc:spChg chg="del">
          <ac:chgData name="Ben Knight" userId="6cbbd36b-0bd9-4edf-ad5d-bdee13dfda16" providerId="ADAL" clId="{06C22407-4A85-4247-86FE-E1EA3F0F2FCE}" dt="2024-07-30T16:50:50.471" v="66" actId="931"/>
          <ac:spMkLst>
            <pc:docMk/>
            <pc:sldMk cId="2492302522" sldId="260"/>
            <ac:spMk id="3" creationId="{A3293EB3-C662-4979-B83A-7125D8BE18F8}"/>
          </ac:spMkLst>
        </pc:spChg>
        <pc:spChg chg="add del mod">
          <ac:chgData name="Ben Knight" userId="6cbbd36b-0bd9-4edf-ad5d-bdee13dfda16" providerId="ADAL" clId="{06C22407-4A85-4247-86FE-E1EA3F0F2FCE}" dt="2024-07-30T16:52:52.197" v="79"/>
          <ac:spMkLst>
            <pc:docMk/>
            <pc:sldMk cId="2492302522" sldId="260"/>
            <ac:spMk id="8" creationId="{D5ACC73A-49F2-AE0B-A0F4-0D9E6E032C6B}"/>
          </ac:spMkLst>
        </pc:spChg>
        <pc:picChg chg="add mod">
          <ac:chgData name="Ben Knight" userId="6cbbd36b-0bd9-4edf-ad5d-bdee13dfda16" providerId="ADAL" clId="{06C22407-4A85-4247-86FE-E1EA3F0F2FCE}" dt="2024-07-30T16:52:42.628" v="74" actId="1076"/>
          <ac:picMkLst>
            <pc:docMk/>
            <pc:sldMk cId="2492302522" sldId="260"/>
            <ac:picMk id="5" creationId="{2C6A325C-9075-8DBA-3F4A-48C1D1424280}"/>
          </ac:picMkLst>
        </pc:picChg>
        <pc:picChg chg="add mod">
          <ac:chgData name="Ben Knight" userId="6cbbd36b-0bd9-4edf-ad5d-bdee13dfda16" providerId="ADAL" clId="{06C22407-4A85-4247-86FE-E1EA3F0F2FCE}" dt="2024-07-30T16:52:48.653" v="77" actId="1076"/>
          <ac:picMkLst>
            <pc:docMk/>
            <pc:sldMk cId="2492302522" sldId="260"/>
            <ac:picMk id="7" creationId="{29424592-7C4B-F27C-9F10-84C8506E7185}"/>
          </ac:picMkLst>
        </pc:picChg>
      </pc:sldChg>
      <pc:sldChg chg="addSp delSp modSp new mod">
        <pc:chgData name="Ben Knight" userId="6cbbd36b-0bd9-4edf-ad5d-bdee13dfda16" providerId="ADAL" clId="{06C22407-4A85-4247-86FE-E1EA3F0F2FCE}" dt="2024-07-30T16:53:58.519" v="87" actId="14100"/>
        <pc:sldMkLst>
          <pc:docMk/>
          <pc:sldMk cId="94591275" sldId="261"/>
        </pc:sldMkLst>
        <pc:spChg chg="del">
          <ac:chgData name="Ben Knight" userId="6cbbd36b-0bd9-4edf-ad5d-bdee13dfda16" providerId="ADAL" clId="{06C22407-4A85-4247-86FE-E1EA3F0F2FCE}" dt="2024-07-30T16:53:02.544" v="80" actId="931"/>
          <ac:spMkLst>
            <pc:docMk/>
            <pc:sldMk cId="94591275" sldId="261"/>
            <ac:spMk id="3" creationId="{C35389F4-5F49-1A1D-92B9-9BC724C1042B}"/>
          </ac:spMkLst>
        </pc:spChg>
        <pc:picChg chg="add mod">
          <ac:chgData name="Ben Knight" userId="6cbbd36b-0bd9-4edf-ad5d-bdee13dfda16" providerId="ADAL" clId="{06C22407-4A85-4247-86FE-E1EA3F0F2FCE}" dt="2024-07-30T16:53:58.519" v="87" actId="14100"/>
          <ac:picMkLst>
            <pc:docMk/>
            <pc:sldMk cId="94591275" sldId="261"/>
            <ac:picMk id="5" creationId="{3326B373-285D-75B2-414B-4344D15B7495}"/>
          </ac:picMkLst>
        </pc:picChg>
        <pc:picChg chg="add mod">
          <ac:chgData name="Ben Knight" userId="6cbbd36b-0bd9-4edf-ad5d-bdee13dfda16" providerId="ADAL" clId="{06C22407-4A85-4247-86FE-E1EA3F0F2FCE}" dt="2024-07-30T16:53:58.519" v="87" actId="14100"/>
          <ac:picMkLst>
            <pc:docMk/>
            <pc:sldMk cId="94591275" sldId="261"/>
            <ac:picMk id="7" creationId="{2C53DA03-8C8C-2907-968F-FE933E4F6D1D}"/>
          </ac:picMkLst>
        </pc:picChg>
      </pc:sldChg>
      <pc:sldChg chg="delSp del mod">
        <pc:chgData name="Ben Knight" userId="6cbbd36b-0bd9-4edf-ad5d-bdee13dfda16" providerId="ADAL" clId="{06C22407-4A85-4247-86FE-E1EA3F0F2FCE}" dt="2024-07-30T16:47:39.600" v="1" actId="2696"/>
        <pc:sldMkLst>
          <pc:docMk/>
          <pc:sldMk cId="1359002803" sldId="261"/>
        </pc:sldMkLst>
        <pc:picChg chg="del">
          <ac:chgData name="Ben Knight" userId="6cbbd36b-0bd9-4edf-ad5d-bdee13dfda16" providerId="ADAL" clId="{06C22407-4A85-4247-86FE-E1EA3F0F2FCE}" dt="2024-07-30T16:47:36.993" v="0" actId="478"/>
          <ac:picMkLst>
            <pc:docMk/>
            <pc:sldMk cId="1359002803" sldId="261"/>
            <ac:picMk id="5" creationId="{3FBFC6B8-6170-E380-EF04-93DCBE82AB5F}"/>
          </ac:picMkLst>
        </pc:picChg>
        <pc:picChg chg="del">
          <ac:chgData name="Ben Knight" userId="6cbbd36b-0bd9-4edf-ad5d-bdee13dfda16" providerId="ADAL" clId="{06C22407-4A85-4247-86FE-E1EA3F0F2FCE}" dt="2024-07-30T16:47:36.993" v="0" actId="478"/>
          <ac:picMkLst>
            <pc:docMk/>
            <pc:sldMk cId="1359002803" sldId="261"/>
            <ac:picMk id="7" creationId="{83A3B13B-1539-9E0F-05A3-4FF3207EA5BE}"/>
          </ac:picMkLst>
        </pc:picChg>
      </pc:sldChg>
      <pc:sldChg chg="del">
        <pc:chgData name="Ben Knight" userId="6cbbd36b-0bd9-4edf-ad5d-bdee13dfda16" providerId="ADAL" clId="{06C22407-4A85-4247-86FE-E1EA3F0F2FCE}" dt="2024-07-30T16:47:39.616" v="5" actId="2696"/>
        <pc:sldMkLst>
          <pc:docMk/>
          <pc:sldMk cId="1495380009" sldId="262"/>
        </pc:sldMkLst>
      </pc:sldChg>
      <pc:sldChg chg="addSp delSp modSp new mod ord">
        <pc:chgData name="Ben Knight" userId="6cbbd36b-0bd9-4edf-ad5d-bdee13dfda16" providerId="ADAL" clId="{06C22407-4A85-4247-86FE-E1EA3F0F2FCE}" dt="2024-07-30T16:57:55.386" v="134" actId="20578"/>
        <pc:sldMkLst>
          <pc:docMk/>
          <pc:sldMk cId="3887059275" sldId="262"/>
        </pc:sldMkLst>
        <pc:spChg chg="del">
          <ac:chgData name="Ben Knight" userId="6cbbd36b-0bd9-4edf-ad5d-bdee13dfda16" providerId="ADAL" clId="{06C22407-4A85-4247-86FE-E1EA3F0F2FCE}" dt="2024-07-30T16:54:35.487" v="88" actId="931"/>
          <ac:spMkLst>
            <pc:docMk/>
            <pc:sldMk cId="3887059275" sldId="262"/>
            <ac:spMk id="3" creationId="{29CA46AC-D6C2-0A22-CF82-BD93310F2802}"/>
          </ac:spMkLst>
        </pc:spChg>
        <pc:picChg chg="add mod">
          <ac:chgData name="Ben Knight" userId="6cbbd36b-0bd9-4edf-ad5d-bdee13dfda16" providerId="ADAL" clId="{06C22407-4A85-4247-86FE-E1EA3F0F2FCE}" dt="2024-07-30T16:54:50.252" v="97" actId="14100"/>
          <ac:picMkLst>
            <pc:docMk/>
            <pc:sldMk cId="3887059275" sldId="262"/>
            <ac:picMk id="5" creationId="{B2BACB46-DA65-1F62-498D-CCD3777818EF}"/>
          </ac:picMkLst>
        </pc:picChg>
        <pc:picChg chg="add mod">
          <ac:chgData name="Ben Knight" userId="6cbbd36b-0bd9-4edf-ad5d-bdee13dfda16" providerId="ADAL" clId="{06C22407-4A85-4247-86FE-E1EA3F0F2FCE}" dt="2024-07-30T16:54:50.252" v="97" actId="14100"/>
          <ac:picMkLst>
            <pc:docMk/>
            <pc:sldMk cId="3887059275" sldId="262"/>
            <ac:picMk id="7" creationId="{827CF770-7ABF-8509-6B3F-9C67905B6C43}"/>
          </ac:picMkLst>
        </pc:picChg>
      </pc:sldChg>
      <pc:sldChg chg="del">
        <pc:chgData name="Ben Knight" userId="6cbbd36b-0bd9-4edf-ad5d-bdee13dfda16" providerId="ADAL" clId="{06C22407-4A85-4247-86FE-E1EA3F0F2FCE}" dt="2024-07-30T16:47:39.618" v="6" actId="2696"/>
        <pc:sldMkLst>
          <pc:docMk/>
          <pc:sldMk cId="913854730" sldId="263"/>
        </pc:sldMkLst>
      </pc:sldChg>
      <pc:sldChg chg="addSp delSp modSp new mod ord">
        <pc:chgData name="Ben Knight" userId="6cbbd36b-0bd9-4edf-ad5d-bdee13dfda16" providerId="ADAL" clId="{06C22407-4A85-4247-86FE-E1EA3F0F2FCE}" dt="2024-07-30T16:57:49.805" v="133" actId="20578"/>
        <pc:sldMkLst>
          <pc:docMk/>
          <pc:sldMk cId="3914420985" sldId="263"/>
        </pc:sldMkLst>
        <pc:spChg chg="del">
          <ac:chgData name="Ben Knight" userId="6cbbd36b-0bd9-4edf-ad5d-bdee13dfda16" providerId="ADAL" clId="{06C22407-4A85-4247-86FE-E1EA3F0F2FCE}" dt="2024-07-30T16:55:23.549" v="98" actId="931"/>
          <ac:spMkLst>
            <pc:docMk/>
            <pc:sldMk cId="3914420985" sldId="263"/>
            <ac:spMk id="3" creationId="{17F22C18-F8F7-D747-A5BE-06F5E36F4CF6}"/>
          </ac:spMkLst>
        </pc:spChg>
        <pc:picChg chg="add mod">
          <ac:chgData name="Ben Knight" userId="6cbbd36b-0bd9-4edf-ad5d-bdee13dfda16" providerId="ADAL" clId="{06C22407-4A85-4247-86FE-E1EA3F0F2FCE}" dt="2024-07-30T16:55:46.258" v="103" actId="14100"/>
          <ac:picMkLst>
            <pc:docMk/>
            <pc:sldMk cId="3914420985" sldId="263"/>
            <ac:picMk id="5" creationId="{A6E9C102-C005-F158-6D90-018E97776831}"/>
          </ac:picMkLst>
        </pc:picChg>
        <pc:picChg chg="add mod">
          <ac:chgData name="Ben Knight" userId="6cbbd36b-0bd9-4edf-ad5d-bdee13dfda16" providerId="ADAL" clId="{06C22407-4A85-4247-86FE-E1EA3F0F2FCE}" dt="2024-07-30T16:55:46.258" v="103" actId="14100"/>
          <ac:picMkLst>
            <pc:docMk/>
            <pc:sldMk cId="3914420985" sldId="263"/>
            <ac:picMk id="7" creationId="{C6CEAFF8-E193-34DC-D09D-9DA0CB6C6FEA}"/>
          </ac:picMkLst>
        </pc:picChg>
      </pc:sldChg>
      <pc:sldChg chg="addSp delSp modSp new mod ord">
        <pc:chgData name="Ben Knight" userId="6cbbd36b-0bd9-4edf-ad5d-bdee13dfda16" providerId="ADAL" clId="{06C22407-4A85-4247-86FE-E1EA3F0F2FCE}" dt="2024-07-30T16:57:44.437" v="132" actId="20578"/>
        <pc:sldMkLst>
          <pc:docMk/>
          <pc:sldMk cId="3265320427" sldId="264"/>
        </pc:sldMkLst>
        <pc:spChg chg="del">
          <ac:chgData name="Ben Knight" userId="6cbbd36b-0bd9-4edf-ad5d-bdee13dfda16" providerId="ADAL" clId="{06C22407-4A85-4247-86FE-E1EA3F0F2FCE}" dt="2024-07-30T16:56:35.057" v="104"/>
          <ac:spMkLst>
            <pc:docMk/>
            <pc:sldMk cId="3265320427" sldId="264"/>
            <ac:spMk id="3" creationId="{8E55BBC6-3ED1-D4B6-E419-76A6509DD18F}"/>
          </ac:spMkLst>
        </pc:spChg>
        <pc:picChg chg="add mod">
          <ac:chgData name="Ben Knight" userId="6cbbd36b-0bd9-4edf-ad5d-bdee13dfda16" providerId="ADAL" clId="{06C22407-4A85-4247-86FE-E1EA3F0F2FCE}" dt="2024-07-30T16:56:45.181" v="112" actId="14100"/>
          <ac:picMkLst>
            <pc:docMk/>
            <pc:sldMk cId="3265320427" sldId="264"/>
            <ac:picMk id="5" creationId="{16A2308F-82B2-8349-D72E-FC2D37D68D52}"/>
          </ac:picMkLst>
        </pc:picChg>
        <pc:picChg chg="add mod">
          <ac:chgData name="Ben Knight" userId="6cbbd36b-0bd9-4edf-ad5d-bdee13dfda16" providerId="ADAL" clId="{06C22407-4A85-4247-86FE-E1EA3F0F2FCE}" dt="2024-07-30T16:56:45.181" v="112" actId="14100"/>
          <ac:picMkLst>
            <pc:docMk/>
            <pc:sldMk cId="3265320427" sldId="264"/>
            <ac:picMk id="7" creationId="{32F102AC-B0CC-777A-FAE0-28BE71B3EFF2}"/>
          </ac:picMkLst>
        </pc:picChg>
      </pc:sldChg>
      <pc:sldChg chg="del">
        <pc:chgData name="Ben Knight" userId="6cbbd36b-0bd9-4edf-ad5d-bdee13dfda16" providerId="ADAL" clId="{06C22407-4A85-4247-86FE-E1EA3F0F2FCE}" dt="2024-07-30T16:47:39.613" v="4" actId="2696"/>
        <pc:sldMkLst>
          <pc:docMk/>
          <pc:sldMk cId="3915123300" sldId="264"/>
        </pc:sldMkLst>
      </pc:sldChg>
      <pc:sldChg chg="addSp delSp modSp new mod ord">
        <pc:chgData name="Ben Knight" userId="6cbbd36b-0bd9-4edf-ad5d-bdee13dfda16" providerId="ADAL" clId="{06C22407-4A85-4247-86FE-E1EA3F0F2FCE}" dt="2024-07-30T16:58:19.537" v="137" actId="20578"/>
        <pc:sldMkLst>
          <pc:docMk/>
          <pc:sldMk cId="961157226" sldId="265"/>
        </pc:sldMkLst>
        <pc:spChg chg="del">
          <ac:chgData name="Ben Knight" userId="6cbbd36b-0bd9-4edf-ad5d-bdee13dfda16" providerId="ADAL" clId="{06C22407-4A85-4247-86FE-E1EA3F0F2FCE}" dt="2024-07-30T16:49:48.478" v="51" actId="931"/>
          <ac:spMkLst>
            <pc:docMk/>
            <pc:sldMk cId="961157226" sldId="265"/>
            <ac:spMk id="3" creationId="{10FACF5E-3A3B-0CBF-F4F8-4D112C5EF950}"/>
          </ac:spMkLst>
        </pc:spChg>
        <pc:picChg chg="add mod">
          <ac:chgData name="Ben Knight" userId="6cbbd36b-0bd9-4edf-ad5d-bdee13dfda16" providerId="ADAL" clId="{06C22407-4A85-4247-86FE-E1EA3F0F2FCE}" dt="2024-07-30T16:50:01.369" v="59" actId="14100"/>
          <ac:picMkLst>
            <pc:docMk/>
            <pc:sldMk cId="961157226" sldId="265"/>
            <ac:picMk id="5" creationId="{AF57E90A-D2F2-0C65-86DF-326A1A1C6E6C}"/>
          </ac:picMkLst>
        </pc:picChg>
        <pc:picChg chg="add mod">
          <ac:chgData name="Ben Knight" userId="6cbbd36b-0bd9-4edf-ad5d-bdee13dfda16" providerId="ADAL" clId="{06C22407-4A85-4247-86FE-E1EA3F0F2FCE}" dt="2024-07-30T16:50:01.369" v="59" actId="14100"/>
          <ac:picMkLst>
            <pc:docMk/>
            <pc:sldMk cId="961157226" sldId="265"/>
            <ac:picMk id="7" creationId="{E96729B5-5F10-0621-B8FA-E214D92A2290}"/>
          </ac:picMkLst>
        </pc:picChg>
      </pc:sldChg>
      <pc:sldChg chg="addSp delSp modSp new mod ord">
        <pc:chgData name="Ben Knight" userId="6cbbd36b-0bd9-4edf-ad5d-bdee13dfda16" providerId="ADAL" clId="{06C22407-4A85-4247-86FE-E1EA3F0F2FCE}" dt="2024-07-30T16:57:32.752" v="129" actId="20578"/>
        <pc:sldMkLst>
          <pc:docMk/>
          <pc:sldMk cId="2325192167" sldId="266"/>
        </pc:sldMkLst>
        <pc:spChg chg="del">
          <ac:chgData name="Ben Knight" userId="6cbbd36b-0bd9-4edf-ad5d-bdee13dfda16" providerId="ADAL" clId="{06C22407-4A85-4247-86FE-E1EA3F0F2FCE}" dt="2024-07-30T16:57:14.266" v="121"/>
          <ac:spMkLst>
            <pc:docMk/>
            <pc:sldMk cId="2325192167" sldId="266"/>
            <ac:spMk id="3" creationId="{BCAE18D1-E769-AB04-C89C-C979A6339FB7}"/>
          </ac:spMkLst>
        </pc:spChg>
        <pc:picChg chg="add mod">
          <ac:chgData name="Ben Knight" userId="6cbbd36b-0bd9-4edf-ad5d-bdee13dfda16" providerId="ADAL" clId="{06C22407-4A85-4247-86FE-E1EA3F0F2FCE}" dt="2024-07-30T16:57:22.550" v="128" actId="14100"/>
          <ac:picMkLst>
            <pc:docMk/>
            <pc:sldMk cId="2325192167" sldId="266"/>
            <ac:picMk id="5" creationId="{E7D5AA77-6019-3037-0C76-F8240DFBE48F}"/>
          </ac:picMkLst>
        </pc:picChg>
        <pc:picChg chg="add mod">
          <ac:chgData name="Ben Knight" userId="6cbbd36b-0bd9-4edf-ad5d-bdee13dfda16" providerId="ADAL" clId="{06C22407-4A85-4247-86FE-E1EA3F0F2FCE}" dt="2024-07-30T16:57:22.550" v="128" actId="14100"/>
          <ac:picMkLst>
            <pc:docMk/>
            <pc:sldMk cId="2325192167" sldId="266"/>
            <ac:picMk id="7" creationId="{5A104FC3-3F73-4E66-D3EF-68BA74B35053}"/>
          </ac:picMkLst>
        </pc:picChg>
      </pc:sldChg>
      <pc:sldChg chg="addSp delSp modSp new mod ord">
        <pc:chgData name="Ben Knight" userId="6cbbd36b-0bd9-4edf-ad5d-bdee13dfda16" providerId="ADAL" clId="{06C22407-4A85-4247-86FE-E1EA3F0F2FCE}" dt="2024-07-30T16:57:40.553" v="131" actId="20578"/>
        <pc:sldMkLst>
          <pc:docMk/>
          <pc:sldMk cId="1687083319" sldId="267"/>
        </pc:sldMkLst>
        <pc:spChg chg="del">
          <ac:chgData name="Ben Knight" userId="6cbbd36b-0bd9-4edf-ad5d-bdee13dfda16" providerId="ADAL" clId="{06C22407-4A85-4247-86FE-E1EA3F0F2FCE}" dt="2024-07-30T16:56:54.754" v="115"/>
          <ac:spMkLst>
            <pc:docMk/>
            <pc:sldMk cId="1687083319" sldId="267"/>
            <ac:spMk id="3" creationId="{A505062D-23E6-67F5-3EFC-17B80A33188A}"/>
          </ac:spMkLst>
        </pc:spChg>
        <pc:picChg chg="add mod">
          <ac:chgData name="Ben Knight" userId="6cbbd36b-0bd9-4edf-ad5d-bdee13dfda16" providerId="ADAL" clId="{06C22407-4A85-4247-86FE-E1EA3F0F2FCE}" dt="2024-07-30T16:57:04.329" v="120" actId="14100"/>
          <ac:picMkLst>
            <pc:docMk/>
            <pc:sldMk cId="1687083319" sldId="267"/>
            <ac:picMk id="5" creationId="{CBFD0C10-6588-7E12-7FCB-BD83C0C01594}"/>
          </ac:picMkLst>
        </pc:picChg>
        <pc:picChg chg="add mod">
          <ac:chgData name="Ben Knight" userId="6cbbd36b-0bd9-4edf-ad5d-bdee13dfda16" providerId="ADAL" clId="{06C22407-4A85-4247-86FE-E1EA3F0F2FCE}" dt="2024-07-30T16:57:04.329" v="120" actId="14100"/>
          <ac:picMkLst>
            <pc:docMk/>
            <pc:sldMk cId="1687083319" sldId="267"/>
            <ac:picMk id="7" creationId="{9CE42312-A951-8886-504D-286F235E4314}"/>
          </ac:picMkLst>
        </pc:picChg>
      </pc:sldChg>
    </pc:docChg>
  </pc:docChgLst>
  <pc:docChgLst>
    <pc:chgData name="Ben Knight" userId="6cbbd36b-0bd9-4edf-ad5d-bdee13dfda16" providerId="ADAL" clId="{0B7A6A91-304E-1C4A-81D7-A13789DB7EB8}"/>
    <pc:docChg chg="undo custSel addSld delSld modSld">
      <pc:chgData name="Ben Knight" userId="6cbbd36b-0bd9-4edf-ad5d-bdee13dfda16" providerId="ADAL" clId="{0B7A6A91-304E-1C4A-81D7-A13789DB7EB8}" dt="2024-08-31T17:58:16.527" v="542" actId="478"/>
      <pc:docMkLst>
        <pc:docMk/>
      </pc:docMkLst>
      <pc:sldChg chg="del">
        <pc:chgData name="Ben Knight" userId="6cbbd36b-0bd9-4edf-ad5d-bdee13dfda16" providerId="ADAL" clId="{0B7A6A91-304E-1C4A-81D7-A13789DB7EB8}" dt="2024-08-31T17:26:20.126" v="19" actId="2696"/>
        <pc:sldMkLst>
          <pc:docMk/>
          <pc:sldMk cId="1183995492" sldId="256"/>
        </pc:sldMkLst>
      </pc:sldChg>
      <pc:sldChg chg="del">
        <pc:chgData name="Ben Knight" userId="6cbbd36b-0bd9-4edf-ad5d-bdee13dfda16" providerId="ADAL" clId="{0B7A6A91-304E-1C4A-81D7-A13789DB7EB8}" dt="2024-08-31T17:26:20.299" v="20" actId="2696"/>
        <pc:sldMkLst>
          <pc:docMk/>
          <pc:sldMk cId="1352556573" sldId="257"/>
        </pc:sldMkLst>
      </pc:sldChg>
      <pc:sldChg chg="addSp delSp modSp mod setBg">
        <pc:chgData name="Ben Knight" userId="6cbbd36b-0bd9-4edf-ad5d-bdee13dfda16" providerId="ADAL" clId="{0B7A6A91-304E-1C4A-81D7-A13789DB7EB8}" dt="2024-08-31T17:37:26.594" v="272" actId="1076"/>
        <pc:sldMkLst>
          <pc:docMk/>
          <pc:sldMk cId="856435187" sldId="258"/>
        </pc:sldMkLst>
        <pc:spChg chg="del">
          <ac:chgData name="Ben Knight" userId="6cbbd36b-0bd9-4edf-ad5d-bdee13dfda16" providerId="ADAL" clId="{0B7A6A91-304E-1C4A-81D7-A13789DB7EB8}" dt="2024-08-31T17:25:55.934" v="3" actId="478"/>
          <ac:spMkLst>
            <pc:docMk/>
            <pc:sldMk cId="856435187" sldId="258"/>
            <ac:spMk id="2" creationId="{5A1A92E8-6FD7-7574-5928-35F8F391E78A}"/>
          </ac:spMkLst>
        </pc:spChg>
        <pc:spChg chg="add del mod">
          <ac:chgData name="Ben Knight" userId="6cbbd36b-0bd9-4edf-ad5d-bdee13dfda16" providerId="ADAL" clId="{0B7A6A91-304E-1C4A-81D7-A13789DB7EB8}" dt="2024-08-31T17:25:55.934" v="3" actId="478"/>
          <ac:spMkLst>
            <pc:docMk/>
            <pc:sldMk cId="856435187" sldId="258"/>
            <ac:spMk id="4" creationId="{311B197D-4A52-704B-E541-C44E8B156593}"/>
          </ac:spMkLst>
        </pc:spChg>
        <pc:picChg chg="del mod">
          <ac:chgData name="Ben Knight" userId="6cbbd36b-0bd9-4edf-ad5d-bdee13dfda16" providerId="ADAL" clId="{0B7A6A91-304E-1C4A-81D7-A13789DB7EB8}" dt="2024-08-31T17:25:05.111" v="2" actId="478"/>
          <ac:picMkLst>
            <pc:docMk/>
            <pc:sldMk cId="856435187" sldId="258"/>
            <ac:picMk id="5" creationId="{8A4B3DB5-B19C-649E-2D73-372670472300}"/>
          </ac:picMkLst>
        </pc:picChg>
        <pc:picChg chg="del">
          <ac:chgData name="Ben Knight" userId="6cbbd36b-0bd9-4edf-ad5d-bdee13dfda16" providerId="ADAL" clId="{0B7A6A91-304E-1C4A-81D7-A13789DB7EB8}" dt="2024-08-31T17:25:05.111" v="2" actId="478"/>
          <ac:picMkLst>
            <pc:docMk/>
            <pc:sldMk cId="856435187" sldId="258"/>
            <ac:picMk id="7" creationId="{1746ED84-84B3-2407-6D70-F16D0F55A5F7}"/>
          </ac:picMkLst>
        </pc:picChg>
        <pc:picChg chg="add mod">
          <ac:chgData name="Ben Knight" userId="6cbbd36b-0bd9-4edf-ad5d-bdee13dfda16" providerId="ADAL" clId="{0B7A6A91-304E-1C4A-81D7-A13789DB7EB8}" dt="2024-08-31T17:37:26.594" v="272" actId="1076"/>
          <ac:picMkLst>
            <pc:docMk/>
            <pc:sldMk cId="856435187" sldId="258"/>
            <ac:picMk id="9" creationId="{6DB11223-824C-A664-60A3-13ED00EE5632}"/>
          </ac:picMkLst>
        </pc:picChg>
        <pc:picChg chg="add mod">
          <ac:chgData name="Ben Knight" userId="6cbbd36b-0bd9-4edf-ad5d-bdee13dfda16" providerId="ADAL" clId="{0B7A6A91-304E-1C4A-81D7-A13789DB7EB8}" dt="2024-08-31T17:37:26.594" v="272" actId="1076"/>
          <ac:picMkLst>
            <pc:docMk/>
            <pc:sldMk cId="856435187" sldId="258"/>
            <ac:picMk id="11" creationId="{1119C3D6-A6D0-D80F-E3CF-3D9342024392}"/>
          </ac:picMkLst>
        </pc:picChg>
      </pc:sldChg>
      <pc:sldChg chg="addSp delSp modSp new mod">
        <pc:chgData name="Ben Knight" userId="6cbbd36b-0bd9-4edf-ad5d-bdee13dfda16" providerId="ADAL" clId="{0B7A6A91-304E-1C4A-81D7-A13789DB7EB8}" dt="2024-08-31T17:27:42.957" v="63" actId="14100"/>
        <pc:sldMkLst>
          <pc:docMk/>
          <pc:sldMk cId="2464605890" sldId="259"/>
        </pc:sldMkLst>
        <pc:spChg chg="del">
          <ac:chgData name="Ben Knight" userId="6cbbd36b-0bd9-4edf-ad5d-bdee13dfda16" providerId="ADAL" clId="{0B7A6A91-304E-1C4A-81D7-A13789DB7EB8}" dt="2024-08-31T17:26:42.051" v="34"/>
          <ac:spMkLst>
            <pc:docMk/>
            <pc:sldMk cId="2464605890" sldId="259"/>
            <ac:spMk id="3" creationId="{2DEDFB6F-C725-2623-F90C-C1162BB0D527}"/>
          </ac:spMkLst>
        </pc:spChg>
        <pc:picChg chg="add mod">
          <ac:chgData name="Ben Knight" userId="6cbbd36b-0bd9-4edf-ad5d-bdee13dfda16" providerId="ADAL" clId="{0B7A6A91-304E-1C4A-81D7-A13789DB7EB8}" dt="2024-08-31T17:27:42.957" v="63" actId="14100"/>
          <ac:picMkLst>
            <pc:docMk/>
            <pc:sldMk cId="2464605890" sldId="259"/>
            <ac:picMk id="5" creationId="{2E1624A8-3DEA-6B9D-D379-1FF511711F05}"/>
          </ac:picMkLst>
        </pc:picChg>
        <pc:picChg chg="add mod">
          <ac:chgData name="Ben Knight" userId="6cbbd36b-0bd9-4edf-ad5d-bdee13dfda16" providerId="ADAL" clId="{0B7A6A91-304E-1C4A-81D7-A13789DB7EB8}" dt="2024-08-31T17:27:38.756" v="61" actId="14100"/>
          <ac:picMkLst>
            <pc:docMk/>
            <pc:sldMk cId="2464605890" sldId="259"/>
            <ac:picMk id="7" creationId="{A22C040F-4AF8-169B-9A3A-D201BE5FB10D}"/>
          </ac:picMkLst>
        </pc:picChg>
      </pc:sldChg>
      <pc:sldChg chg="del">
        <pc:chgData name="Ben Knight" userId="6cbbd36b-0bd9-4edf-ad5d-bdee13dfda16" providerId="ADAL" clId="{0B7A6A91-304E-1C4A-81D7-A13789DB7EB8}" dt="2024-08-31T17:26:18.692" v="16" actId="2696"/>
        <pc:sldMkLst>
          <pc:docMk/>
          <pc:sldMk cId="4177914376" sldId="259"/>
        </pc:sldMkLst>
      </pc:sldChg>
      <pc:sldChg chg="addSp delSp modSp new mod">
        <pc:chgData name="Ben Knight" userId="6cbbd36b-0bd9-4edf-ad5d-bdee13dfda16" providerId="ADAL" clId="{0B7A6A91-304E-1C4A-81D7-A13789DB7EB8}" dt="2024-08-31T17:27:51.024" v="66" actId="1076"/>
        <pc:sldMkLst>
          <pc:docMk/>
          <pc:sldMk cId="2114021470" sldId="260"/>
        </pc:sldMkLst>
        <pc:spChg chg="del">
          <ac:chgData name="Ben Knight" userId="6cbbd36b-0bd9-4edf-ad5d-bdee13dfda16" providerId="ADAL" clId="{0B7A6A91-304E-1C4A-81D7-A13789DB7EB8}" dt="2024-08-31T17:27:12.048" v="48"/>
          <ac:spMkLst>
            <pc:docMk/>
            <pc:sldMk cId="2114021470" sldId="260"/>
            <ac:spMk id="3" creationId="{A708E1AB-3C1D-0265-A39D-F4A822AB41DB}"/>
          </ac:spMkLst>
        </pc:spChg>
        <pc:picChg chg="add mod">
          <ac:chgData name="Ben Knight" userId="6cbbd36b-0bd9-4edf-ad5d-bdee13dfda16" providerId="ADAL" clId="{0B7A6A91-304E-1C4A-81D7-A13789DB7EB8}" dt="2024-08-31T17:27:51.024" v="66" actId="1076"/>
          <ac:picMkLst>
            <pc:docMk/>
            <pc:sldMk cId="2114021470" sldId="260"/>
            <ac:picMk id="5" creationId="{35FCE2AE-577A-D9D3-B587-65ED9A4E221A}"/>
          </ac:picMkLst>
        </pc:picChg>
        <pc:picChg chg="add mod">
          <ac:chgData name="Ben Knight" userId="6cbbd36b-0bd9-4edf-ad5d-bdee13dfda16" providerId="ADAL" clId="{0B7A6A91-304E-1C4A-81D7-A13789DB7EB8}" dt="2024-08-31T17:27:48.973" v="65" actId="14100"/>
          <ac:picMkLst>
            <pc:docMk/>
            <pc:sldMk cId="2114021470" sldId="260"/>
            <ac:picMk id="7" creationId="{4849142B-E8A5-D3C8-3ED0-585FCDB13E91}"/>
          </ac:picMkLst>
        </pc:picChg>
      </pc:sldChg>
      <pc:sldChg chg="del">
        <pc:chgData name="Ben Knight" userId="6cbbd36b-0bd9-4edf-ad5d-bdee13dfda16" providerId="ADAL" clId="{0B7A6A91-304E-1C4A-81D7-A13789DB7EB8}" dt="2024-08-31T17:26:19.566" v="17" actId="2696"/>
        <pc:sldMkLst>
          <pc:docMk/>
          <pc:sldMk cId="2492302522" sldId="260"/>
        </pc:sldMkLst>
      </pc:sldChg>
      <pc:sldChg chg="del">
        <pc:chgData name="Ben Knight" userId="6cbbd36b-0bd9-4edf-ad5d-bdee13dfda16" providerId="ADAL" clId="{0B7A6A91-304E-1C4A-81D7-A13789DB7EB8}" dt="2024-08-31T17:26:19.929" v="18" actId="2696"/>
        <pc:sldMkLst>
          <pc:docMk/>
          <pc:sldMk cId="94591275" sldId="261"/>
        </pc:sldMkLst>
      </pc:sldChg>
      <pc:sldChg chg="addSp delSp modSp new mod">
        <pc:chgData name="Ben Knight" userId="6cbbd36b-0bd9-4edf-ad5d-bdee13dfda16" providerId="ADAL" clId="{0B7A6A91-304E-1C4A-81D7-A13789DB7EB8}" dt="2024-08-31T17:28:10.955" v="77" actId="1076"/>
        <pc:sldMkLst>
          <pc:docMk/>
          <pc:sldMk cId="3796237898" sldId="261"/>
        </pc:sldMkLst>
        <pc:spChg chg="del">
          <ac:chgData name="Ben Knight" userId="6cbbd36b-0bd9-4edf-ad5d-bdee13dfda16" providerId="ADAL" clId="{0B7A6A91-304E-1C4A-81D7-A13789DB7EB8}" dt="2024-08-31T17:27:57.780" v="67"/>
          <ac:spMkLst>
            <pc:docMk/>
            <pc:sldMk cId="3796237898" sldId="261"/>
            <ac:spMk id="3" creationId="{62869050-42C8-8D11-42FE-AAE89688DFAE}"/>
          </ac:spMkLst>
        </pc:spChg>
        <pc:picChg chg="add mod">
          <ac:chgData name="Ben Knight" userId="6cbbd36b-0bd9-4edf-ad5d-bdee13dfda16" providerId="ADAL" clId="{0B7A6A91-304E-1C4A-81D7-A13789DB7EB8}" dt="2024-08-31T17:28:10.955" v="77" actId="1076"/>
          <ac:picMkLst>
            <pc:docMk/>
            <pc:sldMk cId="3796237898" sldId="261"/>
            <ac:picMk id="5" creationId="{28DC619E-5BD1-25B9-29E9-EE65F9458739}"/>
          </ac:picMkLst>
        </pc:picChg>
        <pc:picChg chg="add mod">
          <ac:chgData name="Ben Knight" userId="6cbbd36b-0bd9-4edf-ad5d-bdee13dfda16" providerId="ADAL" clId="{0B7A6A91-304E-1C4A-81D7-A13789DB7EB8}" dt="2024-08-31T17:28:09.057" v="76" actId="14100"/>
          <ac:picMkLst>
            <pc:docMk/>
            <pc:sldMk cId="3796237898" sldId="261"/>
            <ac:picMk id="7" creationId="{E758DCD4-F87E-32FD-58AA-2B178C208C75}"/>
          </ac:picMkLst>
        </pc:picChg>
      </pc:sldChg>
      <pc:sldChg chg="addSp delSp modSp new mod">
        <pc:chgData name="Ben Knight" userId="6cbbd36b-0bd9-4edf-ad5d-bdee13dfda16" providerId="ADAL" clId="{0B7A6A91-304E-1C4A-81D7-A13789DB7EB8}" dt="2024-08-31T17:28:30.790" v="87" actId="14100"/>
        <pc:sldMkLst>
          <pc:docMk/>
          <pc:sldMk cId="2869360240" sldId="262"/>
        </pc:sldMkLst>
        <pc:spChg chg="del">
          <ac:chgData name="Ben Knight" userId="6cbbd36b-0bd9-4edf-ad5d-bdee13dfda16" providerId="ADAL" clId="{0B7A6A91-304E-1C4A-81D7-A13789DB7EB8}" dt="2024-08-31T17:28:20.337" v="78"/>
          <ac:spMkLst>
            <pc:docMk/>
            <pc:sldMk cId="2869360240" sldId="262"/>
            <ac:spMk id="3" creationId="{C51D8517-4E1E-D119-F5F7-C5AFEEE75123}"/>
          </ac:spMkLst>
        </pc:spChg>
        <pc:picChg chg="add mod">
          <ac:chgData name="Ben Knight" userId="6cbbd36b-0bd9-4edf-ad5d-bdee13dfda16" providerId="ADAL" clId="{0B7A6A91-304E-1C4A-81D7-A13789DB7EB8}" dt="2024-08-31T17:28:30.790" v="87" actId="14100"/>
          <ac:picMkLst>
            <pc:docMk/>
            <pc:sldMk cId="2869360240" sldId="262"/>
            <ac:picMk id="5" creationId="{F428FEB9-1D64-5476-4947-ACBEB69772A1}"/>
          </ac:picMkLst>
        </pc:picChg>
        <pc:picChg chg="add mod">
          <ac:chgData name="Ben Knight" userId="6cbbd36b-0bd9-4edf-ad5d-bdee13dfda16" providerId="ADAL" clId="{0B7A6A91-304E-1C4A-81D7-A13789DB7EB8}" dt="2024-08-31T17:28:24.189" v="84" actId="14100"/>
          <ac:picMkLst>
            <pc:docMk/>
            <pc:sldMk cId="2869360240" sldId="262"/>
            <ac:picMk id="7" creationId="{A1B32D1D-9F4D-82FD-8B4F-7F9EC1F7F26A}"/>
          </ac:picMkLst>
        </pc:picChg>
      </pc:sldChg>
      <pc:sldChg chg="del">
        <pc:chgData name="Ben Knight" userId="6cbbd36b-0bd9-4edf-ad5d-bdee13dfda16" providerId="ADAL" clId="{0B7A6A91-304E-1C4A-81D7-A13789DB7EB8}" dt="2024-08-31T17:26:20.466" v="21" actId="2696"/>
        <pc:sldMkLst>
          <pc:docMk/>
          <pc:sldMk cId="3887059275" sldId="262"/>
        </pc:sldMkLst>
      </pc:sldChg>
      <pc:sldChg chg="addSp delSp modSp new mod">
        <pc:chgData name="Ben Knight" userId="6cbbd36b-0bd9-4edf-ad5d-bdee13dfda16" providerId="ADAL" clId="{0B7A6A91-304E-1C4A-81D7-A13789DB7EB8}" dt="2024-08-31T17:29:23.221" v="106" actId="14100"/>
        <pc:sldMkLst>
          <pc:docMk/>
          <pc:sldMk cId="1996268460" sldId="263"/>
        </pc:sldMkLst>
        <pc:spChg chg="del">
          <ac:chgData name="Ben Knight" userId="6cbbd36b-0bd9-4edf-ad5d-bdee13dfda16" providerId="ADAL" clId="{0B7A6A91-304E-1C4A-81D7-A13789DB7EB8}" dt="2024-08-31T17:29:03.724" v="88"/>
          <ac:spMkLst>
            <pc:docMk/>
            <pc:sldMk cId="1996268460" sldId="263"/>
            <ac:spMk id="3" creationId="{6AA0EC8B-3CAC-22DC-EE0E-1CEAAB09D3E7}"/>
          </ac:spMkLst>
        </pc:spChg>
        <pc:spChg chg="add del mod">
          <ac:chgData name="Ben Knight" userId="6cbbd36b-0bd9-4edf-ad5d-bdee13dfda16" providerId="ADAL" clId="{0B7A6A91-304E-1C4A-81D7-A13789DB7EB8}" dt="2024-08-31T17:29:13.953" v="101" actId="478"/>
          <ac:spMkLst>
            <pc:docMk/>
            <pc:sldMk cId="1996268460" sldId="263"/>
            <ac:spMk id="13" creationId="{DFDE5415-3BE8-97F8-A343-FF91E055AEC0}"/>
          </ac:spMkLst>
        </pc:spChg>
        <pc:picChg chg="add del mod">
          <ac:chgData name="Ben Knight" userId="6cbbd36b-0bd9-4edf-ad5d-bdee13dfda16" providerId="ADAL" clId="{0B7A6A91-304E-1C4A-81D7-A13789DB7EB8}" dt="2024-08-31T17:29:10.949" v="100" actId="478"/>
          <ac:picMkLst>
            <pc:docMk/>
            <pc:sldMk cId="1996268460" sldId="263"/>
            <ac:picMk id="5" creationId="{33713428-4CD7-04C0-9EDC-CD78ED220CC5}"/>
          </ac:picMkLst>
        </pc:picChg>
        <pc:picChg chg="add del mod">
          <ac:chgData name="Ben Knight" userId="6cbbd36b-0bd9-4edf-ad5d-bdee13dfda16" providerId="ADAL" clId="{0B7A6A91-304E-1C4A-81D7-A13789DB7EB8}" dt="2024-08-31T17:29:16.838" v="103" actId="478"/>
          <ac:picMkLst>
            <pc:docMk/>
            <pc:sldMk cId="1996268460" sldId="263"/>
            <ac:picMk id="7" creationId="{DF3851DE-AE82-5C4C-B0F9-8C9C23F19C55}"/>
          </ac:picMkLst>
        </pc:picChg>
        <pc:picChg chg="add mod">
          <ac:chgData name="Ben Knight" userId="6cbbd36b-0bd9-4edf-ad5d-bdee13dfda16" providerId="ADAL" clId="{0B7A6A91-304E-1C4A-81D7-A13789DB7EB8}" dt="2024-08-31T17:29:23.221" v="106" actId="14100"/>
          <ac:picMkLst>
            <pc:docMk/>
            <pc:sldMk cId="1996268460" sldId="263"/>
            <ac:picMk id="9" creationId="{AE2D4F65-0953-096C-7C0B-E0967D643A0F}"/>
          </ac:picMkLst>
        </pc:picChg>
        <pc:picChg chg="add mod">
          <ac:chgData name="Ben Knight" userId="6cbbd36b-0bd9-4edf-ad5d-bdee13dfda16" providerId="ADAL" clId="{0B7A6A91-304E-1C4A-81D7-A13789DB7EB8}" dt="2024-08-31T17:29:08.788" v="98" actId="14100"/>
          <ac:picMkLst>
            <pc:docMk/>
            <pc:sldMk cId="1996268460" sldId="263"/>
            <ac:picMk id="11" creationId="{99E1F9E9-4DED-F7E0-A1F3-2E1380302DF5}"/>
          </ac:picMkLst>
        </pc:picChg>
      </pc:sldChg>
      <pc:sldChg chg="del">
        <pc:chgData name="Ben Knight" userId="6cbbd36b-0bd9-4edf-ad5d-bdee13dfda16" providerId="ADAL" clId="{0B7A6A91-304E-1C4A-81D7-A13789DB7EB8}" dt="2024-08-31T17:26:20.636" v="22" actId="2696"/>
        <pc:sldMkLst>
          <pc:docMk/>
          <pc:sldMk cId="3914420985" sldId="263"/>
        </pc:sldMkLst>
      </pc:sldChg>
      <pc:sldChg chg="addSp delSp modSp new mod">
        <pc:chgData name="Ben Knight" userId="6cbbd36b-0bd9-4edf-ad5d-bdee13dfda16" providerId="ADAL" clId="{0B7A6A91-304E-1C4A-81D7-A13789DB7EB8}" dt="2024-08-31T17:29:40.771" v="115" actId="14100"/>
        <pc:sldMkLst>
          <pc:docMk/>
          <pc:sldMk cId="1695597060" sldId="264"/>
        </pc:sldMkLst>
        <pc:spChg chg="del">
          <ac:chgData name="Ben Knight" userId="6cbbd36b-0bd9-4edf-ad5d-bdee13dfda16" providerId="ADAL" clId="{0B7A6A91-304E-1C4A-81D7-A13789DB7EB8}" dt="2024-08-31T17:29:31.757" v="107"/>
          <ac:spMkLst>
            <pc:docMk/>
            <pc:sldMk cId="1695597060" sldId="264"/>
            <ac:spMk id="3" creationId="{57A97F00-ADCF-2F87-7A50-1BDC5C947D6A}"/>
          </ac:spMkLst>
        </pc:spChg>
        <pc:picChg chg="add mod">
          <ac:chgData name="Ben Knight" userId="6cbbd36b-0bd9-4edf-ad5d-bdee13dfda16" providerId="ADAL" clId="{0B7A6A91-304E-1C4A-81D7-A13789DB7EB8}" dt="2024-08-31T17:29:40.771" v="115" actId="14100"/>
          <ac:picMkLst>
            <pc:docMk/>
            <pc:sldMk cId="1695597060" sldId="264"/>
            <ac:picMk id="5" creationId="{AA57BBFC-E1CC-D23F-872F-5CD8AAE88EFB}"/>
          </ac:picMkLst>
        </pc:picChg>
        <pc:picChg chg="add mod">
          <ac:chgData name="Ben Knight" userId="6cbbd36b-0bd9-4edf-ad5d-bdee13dfda16" providerId="ADAL" clId="{0B7A6A91-304E-1C4A-81D7-A13789DB7EB8}" dt="2024-08-31T17:29:36.070" v="113" actId="14100"/>
          <ac:picMkLst>
            <pc:docMk/>
            <pc:sldMk cId="1695597060" sldId="264"/>
            <ac:picMk id="7" creationId="{28861A0B-C14B-0FA3-60CF-B655E16F14C8}"/>
          </ac:picMkLst>
        </pc:picChg>
      </pc:sldChg>
      <pc:sldChg chg="del">
        <pc:chgData name="Ben Knight" userId="6cbbd36b-0bd9-4edf-ad5d-bdee13dfda16" providerId="ADAL" clId="{0B7A6A91-304E-1C4A-81D7-A13789DB7EB8}" dt="2024-08-31T17:26:20.949" v="24" actId="2696"/>
        <pc:sldMkLst>
          <pc:docMk/>
          <pc:sldMk cId="3265320427" sldId="264"/>
        </pc:sldMkLst>
      </pc:sldChg>
      <pc:sldChg chg="addSp delSp modSp new mod">
        <pc:chgData name="Ben Knight" userId="6cbbd36b-0bd9-4edf-ad5d-bdee13dfda16" providerId="ADAL" clId="{0B7A6A91-304E-1C4A-81D7-A13789DB7EB8}" dt="2024-08-31T17:30:28.119" v="144" actId="14100"/>
        <pc:sldMkLst>
          <pc:docMk/>
          <pc:sldMk cId="10659647" sldId="265"/>
        </pc:sldMkLst>
        <pc:spChg chg="del">
          <ac:chgData name="Ben Knight" userId="6cbbd36b-0bd9-4edf-ad5d-bdee13dfda16" providerId="ADAL" clId="{0B7A6A91-304E-1C4A-81D7-A13789DB7EB8}" dt="2024-08-31T17:30:20.290" v="136"/>
          <ac:spMkLst>
            <pc:docMk/>
            <pc:sldMk cId="10659647" sldId="265"/>
            <ac:spMk id="3" creationId="{B2D9341A-4C7F-4D8D-CD4E-9FE1828B94F7}"/>
          </ac:spMkLst>
        </pc:spChg>
        <pc:picChg chg="add mod">
          <ac:chgData name="Ben Knight" userId="6cbbd36b-0bd9-4edf-ad5d-bdee13dfda16" providerId="ADAL" clId="{0B7A6A91-304E-1C4A-81D7-A13789DB7EB8}" dt="2024-08-31T17:30:28.119" v="144" actId="14100"/>
          <ac:picMkLst>
            <pc:docMk/>
            <pc:sldMk cId="10659647" sldId="265"/>
            <ac:picMk id="5" creationId="{AC0E8B89-9040-69EF-F821-FAEC50D20E58}"/>
          </ac:picMkLst>
        </pc:picChg>
        <pc:picChg chg="add mod">
          <ac:chgData name="Ben Knight" userId="6cbbd36b-0bd9-4edf-ad5d-bdee13dfda16" providerId="ADAL" clId="{0B7A6A91-304E-1C4A-81D7-A13789DB7EB8}" dt="2024-08-31T17:30:24.086" v="142" actId="14100"/>
          <ac:picMkLst>
            <pc:docMk/>
            <pc:sldMk cId="10659647" sldId="265"/>
            <ac:picMk id="7" creationId="{638A87A7-BF95-B36F-C38B-3994D976141F}"/>
          </ac:picMkLst>
        </pc:picChg>
      </pc:sldChg>
      <pc:sldChg chg="del">
        <pc:chgData name="Ben Knight" userId="6cbbd36b-0bd9-4edf-ad5d-bdee13dfda16" providerId="ADAL" clId="{0B7A6A91-304E-1C4A-81D7-A13789DB7EB8}" dt="2024-08-31T17:26:20.780" v="23" actId="2696"/>
        <pc:sldMkLst>
          <pc:docMk/>
          <pc:sldMk cId="961157226" sldId="265"/>
        </pc:sldMkLst>
      </pc:sldChg>
      <pc:sldChg chg="del">
        <pc:chgData name="Ben Knight" userId="6cbbd36b-0bd9-4edf-ad5d-bdee13dfda16" providerId="ADAL" clId="{0B7A6A91-304E-1C4A-81D7-A13789DB7EB8}" dt="2024-08-31T17:26:21.598" v="26" actId="2696"/>
        <pc:sldMkLst>
          <pc:docMk/>
          <pc:sldMk cId="2325192167" sldId="266"/>
        </pc:sldMkLst>
      </pc:sldChg>
      <pc:sldChg chg="addSp delSp modSp new mod">
        <pc:chgData name="Ben Knight" userId="6cbbd36b-0bd9-4edf-ad5d-bdee13dfda16" providerId="ADAL" clId="{0B7A6A91-304E-1C4A-81D7-A13789DB7EB8}" dt="2024-08-31T17:31:22.051" v="173" actId="14100"/>
        <pc:sldMkLst>
          <pc:docMk/>
          <pc:sldMk cId="3976390588" sldId="266"/>
        </pc:sldMkLst>
        <pc:spChg chg="del">
          <ac:chgData name="Ben Knight" userId="6cbbd36b-0bd9-4edf-ad5d-bdee13dfda16" providerId="ADAL" clId="{0B7A6A91-304E-1C4A-81D7-A13789DB7EB8}" dt="2024-08-31T17:31:11.167" v="164"/>
          <ac:spMkLst>
            <pc:docMk/>
            <pc:sldMk cId="3976390588" sldId="266"/>
            <ac:spMk id="3" creationId="{86D13D10-4472-38FF-7D30-F508E89B74B7}"/>
          </ac:spMkLst>
        </pc:spChg>
        <pc:picChg chg="add mod">
          <ac:chgData name="Ben Knight" userId="6cbbd36b-0bd9-4edf-ad5d-bdee13dfda16" providerId="ADAL" clId="{0B7A6A91-304E-1C4A-81D7-A13789DB7EB8}" dt="2024-08-31T17:31:22.051" v="173" actId="14100"/>
          <ac:picMkLst>
            <pc:docMk/>
            <pc:sldMk cId="3976390588" sldId="266"/>
            <ac:picMk id="5" creationId="{DCC00433-595E-E5E6-BBBA-1242177B4963}"/>
          </ac:picMkLst>
        </pc:picChg>
        <pc:picChg chg="add mod">
          <ac:chgData name="Ben Knight" userId="6cbbd36b-0bd9-4edf-ad5d-bdee13dfda16" providerId="ADAL" clId="{0B7A6A91-304E-1C4A-81D7-A13789DB7EB8}" dt="2024-08-31T17:31:18.288" v="171" actId="14100"/>
          <ac:picMkLst>
            <pc:docMk/>
            <pc:sldMk cId="3976390588" sldId="266"/>
            <ac:picMk id="7" creationId="{CF82536E-F5BE-D2AE-7C36-531CC446D478}"/>
          </ac:picMkLst>
        </pc:picChg>
      </pc:sldChg>
      <pc:sldChg chg="del">
        <pc:chgData name="Ben Knight" userId="6cbbd36b-0bd9-4edf-ad5d-bdee13dfda16" providerId="ADAL" clId="{0B7A6A91-304E-1C4A-81D7-A13789DB7EB8}" dt="2024-08-31T17:26:21.134" v="25" actId="2696"/>
        <pc:sldMkLst>
          <pc:docMk/>
          <pc:sldMk cId="1687083319" sldId="267"/>
        </pc:sldMkLst>
      </pc:sldChg>
      <pc:sldChg chg="addSp delSp modSp new mod">
        <pc:chgData name="Ben Knight" userId="6cbbd36b-0bd9-4edf-ad5d-bdee13dfda16" providerId="ADAL" clId="{0B7A6A91-304E-1C4A-81D7-A13789DB7EB8}" dt="2024-08-31T17:31:40.204" v="184" actId="14100"/>
        <pc:sldMkLst>
          <pc:docMk/>
          <pc:sldMk cId="1884859843" sldId="267"/>
        </pc:sldMkLst>
        <pc:spChg chg="del">
          <ac:chgData name="Ben Knight" userId="6cbbd36b-0bd9-4edf-ad5d-bdee13dfda16" providerId="ADAL" clId="{0B7A6A91-304E-1C4A-81D7-A13789DB7EB8}" dt="2024-08-31T17:31:27.902" v="174"/>
          <ac:spMkLst>
            <pc:docMk/>
            <pc:sldMk cId="1884859843" sldId="267"/>
            <ac:spMk id="3" creationId="{57279000-C518-E0B5-874A-06E230D0ACEB}"/>
          </ac:spMkLst>
        </pc:spChg>
        <pc:picChg chg="add mod">
          <ac:chgData name="Ben Knight" userId="6cbbd36b-0bd9-4edf-ad5d-bdee13dfda16" providerId="ADAL" clId="{0B7A6A91-304E-1C4A-81D7-A13789DB7EB8}" dt="2024-08-31T17:31:40.204" v="184" actId="14100"/>
          <ac:picMkLst>
            <pc:docMk/>
            <pc:sldMk cId="1884859843" sldId="267"/>
            <ac:picMk id="5" creationId="{CD3D16BB-C91B-0D95-19B8-0C77FC8DA853}"/>
          </ac:picMkLst>
        </pc:picChg>
        <pc:picChg chg="add mod">
          <ac:chgData name="Ben Knight" userId="6cbbd36b-0bd9-4edf-ad5d-bdee13dfda16" providerId="ADAL" clId="{0B7A6A91-304E-1C4A-81D7-A13789DB7EB8}" dt="2024-08-31T17:31:34.700" v="181" actId="14100"/>
          <ac:picMkLst>
            <pc:docMk/>
            <pc:sldMk cId="1884859843" sldId="267"/>
            <ac:picMk id="7" creationId="{8583F1E2-6404-FE10-FC84-11CB500B6867}"/>
          </ac:picMkLst>
        </pc:picChg>
      </pc:sldChg>
      <pc:sldChg chg="addSp delSp modSp new mod">
        <pc:chgData name="Ben Knight" userId="6cbbd36b-0bd9-4edf-ad5d-bdee13dfda16" providerId="ADAL" clId="{0B7A6A91-304E-1C4A-81D7-A13789DB7EB8}" dt="2024-08-31T17:31:54.284" v="193" actId="14100"/>
        <pc:sldMkLst>
          <pc:docMk/>
          <pc:sldMk cId="1027104481" sldId="268"/>
        </pc:sldMkLst>
        <pc:spChg chg="del">
          <ac:chgData name="Ben Knight" userId="6cbbd36b-0bd9-4edf-ad5d-bdee13dfda16" providerId="ADAL" clId="{0B7A6A91-304E-1C4A-81D7-A13789DB7EB8}" dt="2024-08-31T17:31:45.957" v="185"/>
          <ac:spMkLst>
            <pc:docMk/>
            <pc:sldMk cId="1027104481" sldId="268"/>
            <ac:spMk id="3" creationId="{04F819D4-E9F9-9142-2391-3FFB859DED10}"/>
          </ac:spMkLst>
        </pc:spChg>
        <pc:picChg chg="add mod">
          <ac:chgData name="Ben Knight" userId="6cbbd36b-0bd9-4edf-ad5d-bdee13dfda16" providerId="ADAL" clId="{0B7A6A91-304E-1C4A-81D7-A13789DB7EB8}" dt="2024-08-31T17:31:54.284" v="193" actId="14100"/>
          <ac:picMkLst>
            <pc:docMk/>
            <pc:sldMk cId="1027104481" sldId="268"/>
            <ac:picMk id="5" creationId="{D2678297-14A0-B054-F807-9C65B35C4065}"/>
          </ac:picMkLst>
        </pc:picChg>
        <pc:picChg chg="add mod">
          <ac:chgData name="Ben Knight" userId="6cbbd36b-0bd9-4edf-ad5d-bdee13dfda16" providerId="ADAL" clId="{0B7A6A91-304E-1C4A-81D7-A13789DB7EB8}" dt="2024-08-31T17:31:49.985" v="191" actId="14100"/>
          <ac:picMkLst>
            <pc:docMk/>
            <pc:sldMk cId="1027104481" sldId="268"/>
            <ac:picMk id="7" creationId="{C90FBE4E-5D35-2F89-A7A9-007C790D4E54}"/>
          </ac:picMkLst>
        </pc:picChg>
      </pc:sldChg>
      <pc:sldChg chg="addSp delSp modSp new mod">
        <pc:chgData name="Ben Knight" userId="6cbbd36b-0bd9-4edf-ad5d-bdee13dfda16" providerId="ADAL" clId="{0B7A6A91-304E-1C4A-81D7-A13789DB7EB8}" dt="2024-08-31T17:32:13.450" v="203" actId="14100"/>
        <pc:sldMkLst>
          <pc:docMk/>
          <pc:sldMk cId="1978938983" sldId="269"/>
        </pc:sldMkLst>
        <pc:spChg chg="del">
          <ac:chgData name="Ben Knight" userId="6cbbd36b-0bd9-4edf-ad5d-bdee13dfda16" providerId="ADAL" clId="{0B7A6A91-304E-1C4A-81D7-A13789DB7EB8}" dt="2024-08-31T17:32:00.741" v="194"/>
          <ac:spMkLst>
            <pc:docMk/>
            <pc:sldMk cId="1978938983" sldId="269"/>
            <ac:spMk id="3" creationId="{BDE9A887-275C-A6E7-03D4-0F10B477B3FC}"/>
          </ac:spMkLst>
        </pc:spChg>
        <pc:picChg chg="add mod">
          <ac:chgData name="Ben Knight" userId="6cbbd36b-0bd9-4edf-ad5d-bdee13dfda16" providerId="ADAL" clId="{0B7A6A91-304E-1C4A-81D7-A13789DB7EB8}" dt="2024-08-31T17:32:13.450" v="203" actId="14100"/>
          <ac:picMkLst>
            <pc:docMk/>
            <pc:sldMk cId="1978938983" sldId="269"/>
            <ac:picMk id="5" creationId="{8500230B-14C0-8BB6-5464-E0801437F061}"/>
          </ac:picMkLst>
        </pc:picChg>
        <pc:picChg chg="add mod">
          <ac:chgData name="Ben Knight" userId="6cbbd36b-0bd9-4edf-ad5d-bdee13dfda16" providerId="ADAL" clId="{0B7A6A91-304E-1C4A-81D7-A13789DB7EB8}" dt="2024-08-31T17:32:07.486" v="201" actId="14100"/>
          <ac:picMkLst>
            <pc:docMk/>
            <pc:sldMk cId="1978938983" sldId="269"/>
            <ac:picMk id="7" creationId="{D5A7BF49-C807-E93E-A29D-08AB6A6267AB}"/>
          </ac:picMkLst>
        </pc:picChg>
      </pc:sldChg>
      <pc:sldChg chg="addSp delSp modSp new mod">
        <pc:chgData name="Ben Knight" userId="6cbbd36b-0bd9-4edf-ad5d-bdee13dfda16" providerId="ADAL" clId="{0B7A6A91-304E-1C4A-81D7-A13789DB7EB8}" dt="2024-08-31T17:32:29.050" v="212" actId="14100"/>
        <pc:sldMkLst>
          <pc:docMk/>
          <pc:sldMk cId="1789641090" sldId="270"/>
        </pc:sldMkLst>
        <pc:spChg chg="del">
          <ac:chgData name="Ben Knight" userId="6cbbd36b-0bd9-4edf-ad5d-bdee13dfda16" providerId="ADAL" clId="{0B7A6A91-304E-1C4A-81D7-A13789DB7EB8}" dt="2024-08-31T17:32:20.298" v="204"/>
          <ac:spMkLst>
            <pc:docMk/>
            <pc:sldMk cId="1789641090" sldId="270"/>
            <ac:spMk id="3" creationId="{73CBEED8-8603-9BE8-B3C1-F3C0E68AFA19}"/>
          </ac:spMkLst>
        </pc:spChg>
        <pc:picChg chg="add mod">
          <ac:chgData name="Ben Knight" userId="6cbbd36b-0bd9-4edf-ad5d-bdee13dfda16" providerId="ADAL" clId="{0B7A6A91-304E-1C4A-81D7-A13789DB7EB8}" dt="2024-08-31T17:32:29.050" v="212" actId="14100"/>
          <ac:picMkLst>
            <pc:docMk/>
            <pc:sldMk cId="1789641090" sldId="270"/>
            <ac:picMk id="5" creationId="{D3F3F74D-7565-F341-87A6-58A1A3C39D98}"/>
          </ac:picMkLst>
        </pc:picChg>
        <pc:picChg chg="add mod">
          <ac:chgData name="Ben Knight" userId="6cbbd36b-0bd9-4edf-ad5d-bdee13dfda16" providerId="ADAL" clId="{0B7A6A91-304E-1C4A-81D7-A13789DB7EB8}" dt="2024-08-31T17:32:25.283" v="210" actId="14100"/>
          <ac:picMkLst>
            <pc:docMk/>
            <pc:sldMk cId="1789641090" sldId="270"/>
            <ac:picMk id="7" creationId="{059F63C2-2ED6-CCC3-B988-1BFDC9394454}"/>
          </ac:picMkLst>
        </pc:picChg>
      </pc:sldChg>
      <pc:sldChg chg="addSp delSp modSp new mod">
        <pc:chgData name="Ben Knight" userId="6cbbd36b-0bd9-4edf-ad5d-bdee13dfda16" providerId="ADAL" clId="{0B7A6A91-304E-1C4A-81D7-A13789DB7EB8}" dt="2024-08-31T17:33:14.016" v="240" actId="14100"/>
        <pc:sldMkLst>
          <pc:docMk/>
          <pc:sldMk cId="3607079109" sldId="271"/>
        </pc:sldMkLst>
        <pc:spChg chg="del">
          <ac:chgData name="Ben Knight" userId="6cbbd36b-0bd9-4edf-ad5d-bdee13dfda16" providerId="ADAL" clId="{0B7A6A91-304E-1C4A-81D7-A13789DB7EB8}" dt="2024-08-31T17:32:52.154" v="222"/>
          <ac:spMkLst>
            <pc:docMk/>
            <pc:sldMk cId="3607079109" sldId="271"/>
            <ac:spMk id="3" creationId="{7A9FB85B-3BB3-536F-A757-A561AD768539}"/>
          </ac:spMkLst>
        </pc:spChg>
        <pc:spChg chg="add del mod">
          <ac:chgData name="Ben Knight" userId="6cbbd36b-0bd9-4edf-ad5d-bdee13dfda16" providerId="ADAL" clId="{0B7A6A91-304E-1C4A-81D7-A13789DB7EB8}" dt="2024-08-31T17:33:07.571" v="236" actId="478"/>
          <ac:spMkLst>
            <pc:docMk/>
            <pc:sldMk cId="3607079109" sldId="271"/>
            <ac:spMk id="13" creationId="{9DE3E150-B0C9-1D9C-36FA-46EAA31BBFED}"/>
          </ac:spMkLst>
        </pc:spChg>
        <pc:picChg chg="add del mod">
          <ac:chgData name="Ben Knight" userId="6cbbd36b-0bd9-4edf-ad5d-bdee13dfda16" providerId="ADAL" clId="{0B7A6A91-304E-1C4A-81D7-A13789DB7EB8}" dt="2024-08-31T17:32:57.214" v="234" actId="478"/>
          <ac:picMkLst>
            <pc:docMk/>
            <pc:sldMk cId="3607079109" sldId="271"/>
            <ac:picMk id="5" creationId="{8D6113EA-A173-DFD1-1FFE-CE25492442BA}"/>
          </ac:picMkLst>
        </pc:picChg>
        <pc:picChg chg="add del mod">
          <ac:chgData name="Ben Knight" userId="6cbbd36b-0bd9-4edf-ad5d-bdee13dfda16" providerId="ADAL" clId="{0B7A6A91-304E-1C4A-81D7-A13789DB7EB8}" dt="2024-08-31T17:33:09.827" v="238" actId="478"/>
          <ac:picMkLst>
            <pc:docMk/>
            <pc:sldMk cId="3607079109" sldId="271"/>
            <ac:picMk id="7" creationId="{A3556EC6-A932-1250-9DEC-2399DE9C28C6}"/>
          </ac:picMkLst>
        </pc:picChg>
        <pc:picChg chg="add mod">
          <ac:chgData name="Ben Knight" userId="6cbbd36b-0bd9-4edf-ad5d-bdee13dfda16" providerId="ADAL" clId="{0B7A6A91-304E-1C4A-81D7-A13789DB7EB8}" dt="2024-08-31T17:33:14.016" v="240" actId="14100"/>
          <ac:picMkLst>
            <pc:docMk/>
            <pc:sldMk cId="3607079109" sldId="271"/>
            <ac:picMk id="9" creationId="{F6BCE7ED-40D7-EB14-1EE7-D8D436C56F79}"/>
          </ac:picMkLst>
        </pc:picChg>
        <pc:picChg chg="add mod">
          <ac:chgData name="Ben Knight" userId="6cbbd36b-0bd9-4edf-ad5d-bdee13dfda16" providerId="ADAL" clId="{0B7A6A91-304E-1C4A-81D7-A13789DB7EB8}" dt="2024-08-31T17:32:55.449" v="232" actId="14100"/>
          <ac:picMkLst>
            <pc:docMk/>
            <pc:sldMk cId="3607079109" sldId="271"/>
            <ac:picMk id="11" creationId="{DDCF1595-02DA-3EEB-B936-01D5F0F0F6CC}"/>
          </ac:picMkLst>
        </pc:picChg>
      </pc:sldChg>
      <pc:sldChg chg="addSp delSp modSp new mod">
        <pc:chgData name="Ben Knight" userId="6cbbd36b-0bd9-4edf-ad5d-bdee13dfda16" providerId="ADAL" clId="{0B7A6A91-304E-1C4A-81D7-A13789DB7EB8}" dt="2024-08-31T17:32:46.607" v="221" actId="14100"/>
        <pc:sldMkLst>
          <pc:docMk/>
          <pc:sldMk cId="821815205" sldId="272"/>
        </pc:sldMkLst>
        <pc:spChg chg="del">
          <ac:chgData name="Ben Knight" userId="6cbbd36b-0bd9-4edf-ad5d-bdee13dfda16" providerId="ADAL" clId="{0B7A6A91-304E-1C4A-81D7-A13789DB7EB8}" dt="2024-08-31T17:32:37.558" v="213"/>
          <ac:spMkLst>
            <pc:docMk/>
            <pc:sldMk cId="821815205" sldId="272"/>
            <ac:spMk id="3" creationId="{BF012766-9BFD-11D8-2F71-C0EA4F4F2A8B}"/>
          </ac:spMkLst>
        </pc:spChg>
        <pc:picChg chg="add mod">
          <ac:chgData name="Ben Knight" userId="6cbbd36b-0bd9-4edf-ad5d-bdee13dfda16" providerId="ADAL" clId="{0B7A6A91-304E-1C4A-81D7-A13789DB7EB8}" dt="2024-08-31T17:32:46.607" v="221" actId="14100"/>
          <ac:picMkLst>
            <pc:docMk/>
            <pc:sldMk cId="821815205" sldId="272"/>
            <ac:picMk id="5" creationId="{84E3D664-0F17-27F3-C290-BFF7CB1E051D}"/>
          </ac:picMkLst>
        </pc:picChg>
        <pc:picChg chg="add mod">
          <ac:chgData name="Ben Knight" userId="6cbbd36b-0bd9-4edf-ad5d-bdee13dfda16" providerId="ADAL" clId="{0B7A6A91-304E-1C4A-81D7-A13789DB7EB8}" dt="2024-08-31T17:32:41.716" v="219" actId="14100"/>
          <ac:picMkLst>
            <pc:docMk/>
            <pc:sldMk cId="821815205" sldId="272"/>
            <ac:picMk id="7" creationId="{96ECEE6B-7068-0DF1-4221-67CF845274CD}"/>
          </ac:picMkLst>
        </pc:picChg>
      </pc:sldChg>
      <pc:sldChg chg="addSp delSp modSp new mod">
        <pc:chgData name="Ben Knight" userId="6cbbd36b-0bd9-4edf-ad5d-bdee13dfda16" providerId="ADAL" clId="{0B7A6A91-304E-1C4A-81D7-A13789DB7EB8}" dt="2024-08-31T17:33:35.099" v="250" actId="14100"/>
        <pc:sldMkLst>
          <pc:docMk/>
          <pc:sldMk cId="1532058498" sldId="273"/>
        </pc:sldMkLst>
        <pc:spChg chg="del">
          <ac:chgData name="Ben Knight" userId="6cbbd36b-0bd9-4edf-ad5d-bdee13dfda16" providerId="ADAL" clId="{0B7A6A91-304E-1C4A-81D7-A13789DB7EB8}" dt="2024-08-31T17:33:25.548" v="241"/>
          <ac:spMkLst>
            <pc:docMk/>
            <pc:sldMk cId="1532058498" sldId="273"/>
            <ac:spMk id="3" creationId="{4930142F-E706-92D1-46ED-0A2019DFBBC1}"/>
          </ac:spMkLst>
        </pc:spChg>
        <pc:picChg chg="add mod">
          <ac:chgData name="Ben Knight" userId="6cbbd36b-0bd9-4edf-ad5d-bdee13dfda16" providerId="ADAL" clId="{0B7A6A91-304E-1C4A-81D7-A13789DB7EB8}" dt="2024-08-31T17:33:35.099" v="250" actId="14100"/>
          <ac:picMkLst>
            <pc:docMk/>
            <pc:sldMk cId="1532058498" sldId="273"/>
            <ac:picMk id="5" creationId="{3D2DC342-4227-B1E5-C98A-B36F40A77033}"/>
          </ac:picMkLst>
        </pc:picChg>
        <pc:picChg chg="add mod">
          <ac:chgData name="Ben Knight" userId="6cbbd36b-0bd9-4edf-ad5d-bdee13dfda16" providerId="ADAL" clId="{0B7A6A91-304E-1C4A-81D7-A13789DB7EB8}" dt="2024-08-31T17:33:29.698" v="247" actId="14100"/>
          <ac:picMkLst>
            <pc:docMk/>
            <pc:sldMk cId="1532058498" sldId="273"/>
            <ac:picMk id="7" creationId="{2E745B3B-C818-38C7-DEFC-2F0E19D8CB08}"/>
          </ac:picMkLst>
        </pc:picChg>
      </pc:sldChg>
      <pc:sldChg chg="addSp delSp modSp new mod">
        <pc:chgData name="Ben Knight" userId="6cbbd36b-0bd9-4edf-ad5d-bdee13dfda16" providerId="ADAL" clId="{0B7A6A91-304E-1C4A-81D7-A13789DB7EB8}" dt="2024-08-31T17:30:45.268" v="153" actId="14100"/>
        <pc:sldMkLst>
          <pc:docMk/>
          <pc:sldMk cId="174279736" sldId="274"/>
        </pc:sldMkLst>
        <pc:spChg chg="del">
          <ac:chgData name="Ben Knight" userId="6cbbd36b-0bd9-4edf-ad5d-bdee13dfda16" providerId="ADAL" clId="{0B7A6A91-304E-1C4A-81D7-A13789DB7EB8}" dt="2024-08-31T17:30:36.594" v="145"/>
          <ac:spMkLst>
            <pc:docMk/>
            <pc:sldMk cId="174279736" sldId="274"/>
            <ac:spMk id="3" creationId="{5994D4BD-59F0-6961-E606-4E50733A9E06}"/>
          </ac:spMkLst>
        </pc:spChg>
        <pc:picChg chg="add mod">
          <ac:chgData name="Ben Knight" userId="6cbbd36b-0bd9-4edf-ad5d-bdee13dfda16" providerId="ADAL" clId="{0B7A6A91-304E-1C4A-81D7-A13789DB7EB8}" dt="2024-08-31T17:30:45.268" v="153" actId="14100"/>
          <ac:picMkLst>
            <pc:docMk/>
            <pc:sldMk cId="174279736" sldId="274"/>
            <ac:picMk id="5" creationId="{5527B919-07E7-C30E-BE96-813BEFFB0A77}"/>
          </ac:picMkLst>
        </pc:picChg>
        <pc:picChg chg="add mod">
          <ac:chgData name="Ben Knight" userId="6cbbd36b-0bd9-4edf-ad5d-bdee13dfda16" providerId="ADAL" clId="{0B7A6A91-304E-1C4A-81D7-A13789DB7EB8}" dt="2024-08-31T17:30:41.219" v="151" actId="14100"/>
          <ac:picMkLst>
            <pc:docMk/>
            <pc:sldMk cId="174279736" sldId="274"/>
            <ac:picMk id="7" creationId="{95ED389A-9A54-A256-DB0B-1A722A08E666}"/>
          </ac:picMkLst>
        </pc:picChg>
      </pc:sldChg>
      <pc:sldChg chg="addSp delSp modSp new mod">
        <pc:chgData name="Ben Knight" userId="6cbbd36b-0bd9-4edf-ad5d-bdee13dfda16" providerId="ADAL" clId="{0B7A6A91-304E-1C4A-81D7-A13789DB7EB8}" dt="2024-08-31T17:31:02.052" v="163" actId="14100"/>
        <pc:sldMkLst>
          <pc:docMk/>
          <pc:sldMk cId="1071197705" sldId="275"/>
        </pc:sldMkLst>
        <pc:spChg chg="del">
          <ac:chgData name="Ben Knight" userId="6cbbd36b-0bd9-4edf-ad5d-bdee13dfda16" providerId="ADAL" clId="{0B7A6A91-304E-1C4A-81D7-A13789DB7EB8}" dt="2024-08-31T17:30:52.738" v="154"/>
          <ac:spMkLst>
            <pc:docMk/>
            <pc:sldMk cId="1071197705" sldId="275"/>
            <ac:spMk id="3" creationId="{1FA5F0AD-1E94-ABEB-FD9C-E1D40D5EF927}"/>
          </ac:spMkLst>
        </pc:spChg>
        <pc:picChg chg="add mod">
          <ac:chgData name="Ben Knight" userId="6cbbd36b-0bd9-4edf-ad5d-bdee13dfda16" providerId="ADAL" clId="{0B7A6A91-304E-1C4A-81D7-A13789DB7EB8}" dt="2024-08-31T17:31:02.052" v="163" actId="14100"/>
          <ac:picMkLst>
            <pc:docMk/>
            <pc:sldMk cId="1071197705" sldId="275"/>
            <ac:picMk id="5" creationId="{1092C810-438E-B392-FEBE-E6E9F5AF998D}"/>
          </ac:picMkLst>
        </pc:picChg>
        <pc:picChg chg="add mod">
          <ac:chgData name="Ben Knight" userId="6cbbd36b-0bd9-4edf-ad5d-bdee13dfda16" providerId="ADAL" clId="{0B7A6A91-304E-1C4A-81D7-A13789DB7EB8}" dt="2024-08-31T17:30:56.803" v="160" actId="14100"/>
          <ac:picMkLst>
            <pc:docMk/>
            <pc:sldMk cId="1071197705" sldId="275"/>
            <ac:picMk id="7" creationId="{531C0424-17EA-F466-B388-900FA3FA2888}"/>
          </ac:picMkLst>
        </pc:picChg>
      </pc:sldChg>
      <pc:sldChg chg="addSp delSp modSp new mod">
        <pc:chgData name="Ben Knight" userId="6cbbd36b-0bd9-4edf-ad5d-bdee13dfda16" providerId="ADAL" clId="{0B7A6A91-304E-1C4A-81D7-A13789DB7EB8}" dt="2024-08-31T17:30:09.786" v="135" actId="14100"/>
        <pc:sldMkLst>
          <pc:docMk/>
          <pc:sldMk cId="3738075674" sldId="276"/>
        </pc:sldMkLst>
        <pc:spChg chg="del">
          <ac:chgData name="Ben Knight" userId="6cbbd36b-0bd9-4edf-ad5d-bdee13dfda16" providerId="ADAL" clId="{0B7A6A91-304E-1C4A-81D7-A13789DB7EB8}" dt="2024-08-31T17:30:01.676" v="127"/>
          <ac:spMkLst>
            <pc:docMk/>
            <pc:sldMk cId="3738075674" sldId="276"/>
            <ac:spMk id="3" creationId="{BE3F2745-B578-6EF9-0DA8-21304D3F58FB}"/>
          </ac:spMkLst>
        </pc:spChg>
        <pc:picChg chg="add mod">
          <ac:chgData name="Ben Knight" userId="6cbbd36b-0bd9-4edf-ad5d-bdee13dfda16" providerId="ADAL" clId="{0B7A6A91-304E-1C4A-81D7-A13789DB7EB8}" dt="2024-08-31T17:30:09.786" v="135" actId="14100"/>
          <ac:picMkLst>
            <pc:docMk/>
            <pc:sldMk cId="3738075674" sldId="276"/>
            <ac:picMk id="5" creationId="{CF42ACBF-48E7-7359-CA97-CCD4979F03EC}"/>
          </ac:picMkLst>
        </pc:picChg>
        <pc:picChg chg="add mod">
          <ac:chgData name="Ben Knight" userId="6cbbd36b-0bd9-4edf-ad5d-bdee13dfda16" providerId="ADAL" clId="{0B7A6A91-304E-1C4A-81D7-A13789DB7EB8}" dt="2024-08-31T17:30:05.436" v="133" actId="14100"/>
          <ac:picMkLst>
            <pc:docMk/>
            <pc:sldMk cId="3738075674" sldId="276"/>
            <ac:picMk id="7" creationId="{D9C91DB2-587F-7D0C-4863-AB9531F888D0}"/>
          </ac:picMkLst>
        </pc:picChg>
      </pc:sldChg>
      <pc:sldChg chg="addSp delSp modSp new mod">
        <pc:chgData name="Ben Knight" userId="6cbbd36b-0bd9-4edf-ad5d-bdee13dfda16" providerId="ADAL" clId="{0B7A6A91-304E-1C4A-81D7-A13789DB7EB8}" dt="2024-08-31T17:34:10.315" v="270" actId="14100"/>
        <pc:sldMkLst>
          <pc:docMk/>
          <pc:sldMk cId="1199622873" sldId="277"/>
        </pc:sldMkLst>
        <pc:spChg chg="del">
          <ac:chgData name="Ben Knight" userId="6cbbd36b-0bd9-4edf-ad5d-bdee13dfda16" providerId="ADAL" clId="{0B7A6A91-304E-1C4A-81D7-A13789DB7EB8}" dt="2024-08-31T17:33:44.614" v="252"/>
          <ac:spMkLst>
            <pc:docMk/>
            <pc:sldMk cId="1199622873" sldId="277"/>
            <ac:spMk id="3" creationId="{D9675013-F546-58FA-D123-FF667BB42562}"/>
          </ac:spMkLst>
        </pc:spChg>
        <pc:spChg chg="add del mod">
          <ac:chgData name="Ben Knight" userId="6cbbd36b-0bd9-4edf-ad5d-bdee13dfda16" providerId="ADAL" clId="{0B7A6A91-304E-1C4A-81D7-A13789DB7EB8}" dt="2024-08-31T17:34:02.447" v="268" actId="478"/>
          <ac:spMkLst>
            <pc:docMk/>
            <pc:sldMk cId="1199622873" sldId="277"/>
            <ac:spMk id="13" creationId="{8FCE31DE-6AFC-BF73-F72C-4E9C294963D1}"/>
          </ac:spMkLst>
        </pc:spChg>
        <pc:picChg chg="add del mod">
          <ac:chgData name="Ben Knight" userId="6cbbd36b-0bd9-4edf-ad5d-bdee13dfda16" providerId="ADAL" clId="{0B7A6A91-304E-1C4A-81D7-A13789DB7EB8}" dt="2024-08-31T17:33:58.989" v="266" actId="478"/>
          <ac:picMkLst>
            <pc:docMk/>
            <pc:sldMk cId="1199622873" sldId="277"/>
            <ac:picMk id="5" creationId="{DE5C69AA-B7D2-A6B3-5DC3-9D15F05D5F60}"/>
          </ac:picMkLst>
        </pc:picChg>
        <pc:picChg chg="add del mod">
          <ac:chgData name="Ben Knight" userId="6cbbd36b-0bd9-4edf-ad5d-bdee13dfda16" providerId="ADAL" clId="{0B7A6A91-304E-1C4A-81D7-A13789DB7EB8}" dt="2024-08-31T17:33:58.132" v="265" actId="478"/>
          <ac:picMkLst>
            <pc:docMk/>
            <pc:sldMk cId="1199622873" sldId="277"/>
            <ac:picMk id="7" creationId="{78559C64-B5D9-FEF2-5E5B-4E4A5B29CE1A}"/>
          </ac:picMkLst>
        </pc:picChg>
        <pc:picChg chg="add mod">
          <ac:chgData name="Ben Knight" userId="6cbbd36b-0bd9-4edf-ad5d-bdee13dfda16" providerId="ADAL" clId="{0B7A6A91-304E-1C4A-81D7-A13789DB7EB8}" dt="2024-08-31T17:34:10.315" v="270" actId="14100"/>
          <ac:picMkLst>
            <pc:docMk/>
            <pc:sldMk cId="1199622873" sldId="277"/>
            <ac:picMk id="9" creationId="{94EA2068-F5E1-1139-B4EB-C3C832F7238E}"/>
          </ac:picMkLst>
        </pc:picChg>
        <pc:picChg chg="add mod">
          <ac:chgData name="Ben Knight" userId="6cbbd36b-0bd9-4edf-ad5d-bdee13dfda16" providerId="ADAL" clId="{0B7A6A91-304E-1C4A-81D7-A13789DB7EB8}" dt="2024-08-31T17:33:49.580" v="262" actId="14100"/>
          <ac:picMkLst>
            <pc:docMk/>
            <pc:sldMk cId="1199622873" sldId="277"/>
            <ac:picMk id="11" creationId="{D6A05816-0889-B111-C869-A4226C3FB2CA}"/>
          </ac:picMkLst>
        </pc:picChg>
      </pc:sldChg>
      <pc:sldChg chg="new">
        <pc:chgData name="Ben Knight" userId="6cbbd36b-0bd9-4edf-ad5d-bdee13dfda16" providerId="ADAL" clId="{0B7A6A91-304E-1C4A-81D7-A13789DB7EB8}" dt="2024-08-31T17:43:24.573" v="273" actId="680"/>
        <pc:sldMkLst>
          <pc:docMk/>
          <pc:sldMk cId="13602908" sldId="278"/>
        </pc:sldMkLst>
      </pc:sldChg>
      <pc:sldChg chg="addSp delSp modSp new mod">
        <pc:chgData name="Ben Knight" userId="6cbbd36b-0bd9-4edf-ad5d-bdee13dfda16" providerId="ADAL" clId="{0B7A6A91-304E-1C4A-81D7-A13789DB7EB8}" dt="2024-08-31T17:56:32.011" v="539" actId="1076"/>
        <pc:sldMkLst>
          <pc:docMk/>
          <pc:sldMk cId="1081384" sldId="279"/>
        </pc:sldMkLst>
        <pc:spChg chg="del">
          <ac:chgData name="Ben Knight" userId="6cbbd36b-0bd9-4edf-ad5d-bdee13dfda16" providerId="ADAL" clId="{0B7A6A91-304E-1C4A-81D7-A13789DB7EB8}" dt="2024-08-31T17:46:02.487" v="278"/>
          <ac:spMkLst>
            <pc:docMk/>
            <pc:sldMk cId="1081384" sldId="279"/>
            <ac:spMk id="3" creationId="{4D7D3D2E-CEAE-F69E-DFF7-39B50F373723}"/>
          </ac:spMkLst>
        </pc:spChg>
        <pc:spChg chg="add del mod">
          <ac:chgData name="Ben Knight" userId="6cbbd36b-0bd9-4edf-ad5d-bdee13dfda16" providerId="ADAL" clId="{0B7A6A91-304E-1C4A-81D7-A13789DB7EB8}" dt="2024-08-31T17:50:06.160" v="339" actId="478"/>
          <ac:spMkLst>
            <pc:docMk/>
            <pc:sldMk cId="1081384" sldId="279"/>
            <ac:spMk id="13" creationId="{49494BFF-9F67-6465-4C22-FEF81EA49830}"/>
          </ac:spMkLst>
        </pc:spChg>
        <pc:picChg chg="add del mod">
          <ac:chgData name="Ben Knight" userId="6cbbd36b-0bd9-4edf-ad5d-bdee13dfda16" providerId="ADAL" clId="{0B7A6A91-304E-1C4A-81D7-A13789DB7EB8}" dt="2024-08-31T17:50:47.150" v="353" actId="478"/>
          <ac:picMkLst>
            <pc:docMk/>
            <pc:sldMk cId="1081384" sldId="279"/>
            <ac:picMk id="4" creationId="{2F0685CE-F266-DF43-EE9F-A6179022450C}"/>
          </ac:picMkLst>
        </pc:picChg>
        <pc:picChg chg="add del mod">
          <ac:chgData name="Ben Knight" userId="6cbbd36b-0bd9-4edf-ad5d-bdee13dfda16" providerId="ADAL" clId="{0B7A6A91-304E-1C4A-81D7-A13789DB7EB8}" dt="2024-08-31T17:50:02.907" v="337" actId="478"/>
          <ac:picMkLst>
            <pc:docMk/>
            <pc:sldMk cId="1081384" sldId="279"/>
            <ac:picMk id="5" creationId="{820DABB3-520B-9DF0-97C7-065FD15292A8}"/>
          </ac:picMkLst>
        </pc:picChg>
        <pc:picChg chg="add del mod">
          <ac:chgData name="Ben Knight" userId="6cbbd36b-0bd9-4edf-ad5d-bdee13dfda16" providerId="ADAL" clId="{0B7A6A91-304E-1C4A-81D7-A13789DB7EB8}" dt="2024-08-31T17:50:46.089" v="352" actId="478"/>
          <ac:picMkLst>
            <pc:docMk/>
            <pc:sldMk cId="1081384" sldId="279"/>
            <ac:picMk id="6" creationId="{AE1B6879-487E-F40D-6ADF-92FAE7E599EF}"/>
          </ac:picMkLst>
        </pc:picChg>
        <pc:picChg chg="add del mod">
          <ac:chgData name="Ben Knight" userId="6cbbd36b-0bd9-4edf-ad5d-bdee13dfda16" providerId="ADAL" clId="{0B7A6A91-304E-1C4A-81D7-A13789DB7EB8}" dt="2024-08-31T17:50:01.808" v="336" actId="478"/>
          <ac:picMkLst>
            <pc:docMk/>
            <pc:sldMk cId="1081384" sldId="279"/>
            <ac:picMk id="7" creationId="{54C3D887-61B0-12C0-71E4-C4054B7568DA}"/>
          </ac:picMkLst>
        </pc:picChg>
        <pc:picChg chg="add mod">
          <ac:chgData name="Ben Knight" userId="6cbbd36b-0bd9-4edf-ad5d-bdee13dfda16" providerId="ADAL" clId="{0B7A6A91-304E-1C4A-81D7-A13789DB7EB8}" dt="2024-08-31T17:56:32.011" v="539" actId="1076"/>
          <ac:picMkLst>
            <pc:docMk/>
            <pc:sldMk cId="1081384" sldId="279"/>
            <ac:picMk id="9" creationId="{F8A03EFF-EB81-1D58-4288-22AA5676AD4B}"/>
          </ac:picMkLst>
        </pc:picChg>
        <pc:picChg chg="add mod">
          <ac:chgData name="Ben Knight" userId="6cbbd36b-0bd9-4edf-ad5d-bdee13dfda16" providerId="ADAL" clId="{0B7A6A91-304E-1C4A-81D7-A13789DB7EB8}" dt="2024-08-31T17:56:32.011" v="539" actId="1076"/>
          <ac:picMkLst>
            <pc:docMk/>
            <pc:sldMk cId="1081384" sldId="279"/>
            <ac:picMk id="11" creationId="{41E76ADC-9E4C-5FBF-7571-1F3F2F9BE8BC}"/>
          </ac:picMkLst>
        </pc:picChg>
      </pc:sldChg>
      <pc:sldChg chg="addSp delSp modSp new mod">
        <pc:chgData name="Ben Knight" userId="6cbbd36b-0bd9-4edf-ad5d-bdee13dfda16" providerId="ADAL" clId="{0B7A6A91-304E-1C4A-81D7-A13789DB7EB8}" dt="2024-08-31T17:51:08.988" v="367" actId="14100"/>
        <pc:sldMkLst>
          <pc:docMk/>
          <pc:sldMk cId="3685060175" sldId="280"/>
        </pc:sldMkLst>
        <pc:spChg chg="del">
          <ac:chgData name="Ben Knight" userId="6cbbd36b-0bd9-4edf-ad5d-bdee13dfda16" providerId="ADAL" clId="{0B7A6A91-304E-1C4A-81D7-A13789DB7EB8}" dt="2024-08-31T17:46:36.776" v="287"/>
          <ac:spMkLst>
            <pc:docMk/>
            <pc:sldMk cId="3685060175" sldId="280"/>
            <ac:spMk id="3" creationId="{BC641B28-D8AD-BE27-D4E2-30228CECD407}"/>
          </ac:spMkLst>
        </pc:spChg>
        <pc:spChg chg="add del mod">
          <ac:chgData name="Ben Knight" userId="6cbbd36b-0bd9-4edf-ad5d-bdee13dfda16" providerId="ADAL" clId="{0B7A6A91-304E-1C4A-81D7-A13789DB7EB8}" dt="2024-08-31T17:51:01.546" v="363" actId="478"/>
          <ac:spMkLst>
            <pc:docMk/>
            <pc:sldMk cId="3685060175" sldId="280"/>
            <ac:spMk id="10" creationId="{A711E6F6-A11F-CA86-30EB-6F7FC1C814C4}"/>
          </ac:spMkLst>
        </pc:spChg>
        <pc:picChg chg="add mod">
          <ac:chgData name="Ben Knight" userId="6cbbd36b-0bd9-4edf-ad5d-bdee13dfda16" providerId="ADAL" clId="{0B7A6A91-304E-1C4A-81D7-A13789DB7EB8}" dt="2024-08-31T17:51:08.988" v="367" actId="14100"/>
          <ac:picMkLst>
            <pc:docMk/>
            <pc:sldMk cId="3685060175" sldId="280"/>
            <ac:picMk id="4" creationId="{C414D59A-EC28-6189-C3F2-2483F3220BE2}"/>
          </ac:picMkLst>
        </pc:picChg>
        <pc:picChg chg="add del mod">
          <ac:chgData name="Ben Knight" userId="6cbbd36b-0bd9-4edf-ad5d-bdee13dfda16" providerId="ADAL" clId="{0B7A6A91-304E-1C4A-81D7-A13789DB7EB8}" dt="2024-08-31T17:50:58.325" v="361" actId="478"/>
          <ac:picMkLst>
            <pc:docMk/>
            <pc:sldMk cId="3685060175" sldId="280"/>
            <ac:picMk id="5" creationId="{ACACC931-2DB9-B29A-1CAD-64E3D68487F4}"/>
          </ac:picMkLst>
        </pc:picChg>
        <pc:picChg chg="add del mod">
          <ac:chgData name="Ben Knight" userId="6cbbd36b-0bd9-4edf-ad5d-bdee13dfda16" providerId="ADAL" clId="{0B7A6A91-304E-1C4A-81D7-A13789DB7EB8}" dt="2024-08-31T17:50:57.491" v="360" actId="478"/>
          <ac:picMkLst>
            <pc:docMk/>
            <pc:sldMk cId="3685060175" sldId="280"/>
            <ac:picMk id="7" creationId="{530D6E1D-70F0-9726-C0A5-AC4377214F9C}"/>
          </ac:picMkLst>
        </pc:picChg>
        <pc:picChg chg="add mod">
          <ac:chgData name="Ben Knight" userId="6cbbd36b-0bd9-4edf-ad5d-bdee13dfda16" providerId="ADAL" clId="{0B7A6A91-304E-1C4A-81D7-A13789DB7EB8}" dt="2024-08-31T17:51:05.888" v="365" actId="14100"/>
          <ac:picMkLst>
            <pc:docMk/>
            <pc:sldMk cId="3685060175" sldId="280"/>
            <ac:picMk id="8" creationId="{2E30412F-E35D-123C-7D6A-D4E759ACD3A8}"/>
          </ac:picMkLst>
        </pc:picChg>
      </pc:sldChg>
      <pc:sldChg chg="addSp delSp modSp new mod">
        <pc:chgData name="Ben Knight" userId="6cbbd36b-0bd9-4edf-ad5d-bdee13dfda16" providerId="ADAL" clId="{0B7A6A91-304E-1C4A-81D7-A13789DB7EB8}" dt="2024-08-31T17:51:34.171" v="381" actId="14100"/>
        <pc:sldMkLst>
          <pc:docMk/>
          <pc:sldMk cId="3443655303" sldId="281"/>
        </pc:sldMkLst>
        <pc:spChg chg="del">
          <ac:chgData name="Ben Knight" userId="6cbbd36b-0bd9-4edf-ad5d-bdee13dfda16" providerId="ADAL" clId="{0B7A6A91-304E-1C4A-81D7-A13789DB7EB8}" dt="2024-08-31T17:51:12.154" v="369" actId="478"/>
          <ac:spMkLst>
            <pc:docMk/>
            <pc:sldMk cId="3443655303" sldId="281"/>
            <ac:spMk id="2" creationId="{C518D181-205E-E05A-3C39-DCD088930FB2}"/>
          </ac:spMkLst>
        </pc:spChg>
        <pc:spChg chg="del">
          <ac:chgData name="Ben Knight" userId="6cbbd36b-0bd9-4edf-ad5d-bdee13dfda16" providerId="ADAL" clId="{0B7A6A91-304E-1C4A-81D7-A13789DB7EB8}" dt="2024-08-31T17:46:55.079" v="296"/>
          <ac:spMkLst>
            <pc:docMk/>
            <pc:sldMk cId="3443655303" sldId="281"/>
            <ac:spMk id="3" creationId="{997114EE-7CF0-317C-5DE5-78C64E952A70}"/>
          </ac:spMkLst>
        </pc:spChg>
        <pc:spChg chg="add del mod">
          <ac:chgData name="Ben Knight" userId="6cbbd36b-0bd9-4edf-ad5d-bdee13dfda16" providerId="ADAL" clId="{0B7A6A91-304E-1C4A-81D7-A13789DB7EB8}" dt="2024-08-31T17:51:14.449" v="370" actId="478"/>
          <ac:spMkLst>
            <pc:docMk/>
            <pc:sldMk cId="3443655303" sldId="281"/>
            <ac:spMk id="4" creationId="{B0C5D0EB-97F5-BE46-ED4D-1D0B523E63E4}"/>
          </ac:spMkLst>
        </pc:spChg>
        <pc:picChg chg="add del mod">
          <ac:chgData name="Ben Knight" userId="6cbbd36b-0bd9-4edf-ad5d-bdee13dfda16" providerId="ADAL" clId="{0B7A6A91-304E-1C4A-81D7-A13789DB7EB8}" dt="2024-08-31T17:51:12.154" v="369" actId="478"/>
          <ac:picMkLst>
            <pc:docMk/>
            <pc:sldMk cId="3443655303" sldId="281"/>
            <ac:picMk id="5" creationId="{E948FC84-DD3E-4E0D-FF9E-3198B2FA5889}"/>
          </ac:picMkLst>
        </pc:picChg>
        <pc:picChg chg="add del mod">
          <ac:chgData name="Ben Knight" userId="6cbbd36b-0bd9-4edf-ad5d-bdee13dfda16" providerId="ADAL" clId="{0B7A6A91-304E-1C4A-81D7-A13789DB7EB8}" dt="2024-08-31T17:51:10.900" v="368" actId="478"/>
          <ac:picMkLst>
            <pc:docMk/>
            <pc:sldMk cId="3443655303" sldId="281"/>
            <ac:picMk id="7" creationId="{437FE734-8038-0502-2E39-ACF8B4B587B7}"/>
          </ac:picMkLst>
        </pc:picChg>
        <pc:picChg chg="add mod">
          <ac:chgData name="Ben Knight" userId="6cbbd36b-0bd9-4edf-ad5d-bdee13dfda16" providerId="ADAL" clId="{0B7A6A91-304E-1C4A-81D7-A13789DB7EB8}" dt="2024-08-31T17:51:34.171" v="381" actId="14100"/>
          <ac:picMkLst>
            <pc:docMk/>
            <pc:sldMk cId="3443655303" sldId="281"/>
            <ac:picMk id="8" creationId="{9169D950-BA81-DA61-C335-B8A4AD3C02DF}"/>
          </ac:picMkLst>
        </pc:picChg>
        <pc:picChg chg="add mod">
          <ac:chgData name="Ben Knight" userId="6cbbd36b-0bd9-4edf-ad5d-bdee13dfda16" providerId="ADAL" clId="{0B7A6A91-304E-1C4A-81D7-A13789DB7EB8}" dt="2024-08-31T17:51:30.504" v="379" actId="14100"/>
          <ac:picMkLst>
            <pc:docMk/>
            <pc:sldMk cId="3443655303" sldId="281"/>
            <ac:picMk id="10" creationId="{1A7FA656-4118-F7FA-CE14-FB15EBA9A0EF}"/>
          </ac:picMkLst>
        </pc:picChg>
      </pc:sldChg>
      <pc:sldChg chg="addSp delSp modSp new mod">
        <pc:chgData name="Ben Knight" userId="6cbbd36b-0bd9-4edf-ad5d-bdee13dfda16" providerId="ADAL" clId="{0B7A6A91-304E-1C4A-81D7-A13789DB7EB8}" dt="2024-08-31T17:51:50.270" v="391" actId="14100"/>
        <pc:sldMkLst>
          <pc:docMk/>
          <pc:sldMk cId="498473921" sldId="282"/>
        </pc:sldMkLst>
        <pc:spChg chg="del">
          <ac:chgData name="Ben Knight" userId="6cbbd36b-0bd9-4edf-ad5d-bdee13dfda16" providerId="ADAL" clId="{0B7A6A91-304E-1C4A-81D7-A13789DB7EB8}" dt="2024-08-31T17:51:18.109" v="371" actId="478"/>
          <ac:spMkLst>
            <pc:docMk/>
            <pc:sldMk cId="498473921" sldId="282"/>
            <ac:spMk id="2" creationId="{20D2F3A8-3B39-CE4E-84DD-E893D86E3799}"/>
          </ac:spMkLst>
        </pc:spChg>
        <pc:spChg chg="del">
          <ac:chgData name="Ben Knight" userId="6cbbd36b-0bd9-4edf-ad5d-bdee13dfda16" providerId="ADAL" clId="{0B7A6A91-304E-1C4A-81D7-A13789DB7EB8}" dt="2024-08-31T17:47:49.889" v="324"/>
          <ac:spMkLst>
            <pc:docMk/>
            <pc:sldMk cId="498473921" sldId="282"/>
            <ac:spMk id="3" creationId="{7E7FC5C3-FC18-969A-3A76-3423C76C8F56}"/>
          </ac:spMkLst>
        </pc:spChg>
        <pc:spChg chg="add del mod">
          <ac:chgData name="Ben Knight" userId="6cbbd36b-0bd9-4edf-ad5d-bdee13dfda16" providerId="ADAL" clId="{0B7A6A91-304E-1C4A-81D7-A13789DB7EB8}" dt="2024-08-31T17:51:19.796" v="372" actId="478"/>
          <ac:spMkLst>
            <pc:docMk/>
            <pc:sldMk cId="498473921" sldId="282"/>
            <ac:spMk id="4" creationId="{51576283-B398-FBF1-B0AE-F5B1C5C46CB7}"/>
          </ac:spMkLst>
        </pc:spChg>
        <pc:picChg chg="add del mod">
          <ac:chgData name="Ben Knight" userId="6cbbd36b-0bd9-4edf-ad5d-bdee13dfda16" providerId="ADAL" clId="{0B7A6A91-304E-1C4A-81D7-A13789DB7EB8}" dt="2024-08-31T17:51:18.109" v="371" actId="478"/>
          <ac:picMkLst>
            <pc:docMk/>
            <pc:sldMk cId="498473921" sldId="282"/>
            <ac:picMk id="5" creationId="{B39AD1ED-CCDB-1FC7-C529-B00C0A062207}"/>
          </ac:picMkLst>
        </pc:picChg>
        <pc:picChg chg="add del mod">
          <ac:chgData name="Ben Knight" userId="6cbbd36b-0bd9-4edf-ad5d-bdee13dfda16" providerId="ADAL" clId="{0B7A6A91-304E-1C4A-81D7-A13789DB7EB8}" dt="2024-08-31T17:51:18.109" v="371" actId="478"/>
          <ac:picMkLst>
            <pc:docMk/>
            <pc:sldMk cId="498473921" sldId="282"/>
            <ac:picMk id="7" creationId="{C97691D1-2D2E-3B39-3C92-911BBEA5A01C}"/>
          </ac:picMkLst>
        </pc:picChg>
        <pc:picChg chg="add mod">
          <ac:chgData name="Ben Knight" userId="6cbbd36b-0bd9-4edf-ad5d-bdee13dfda16" providerId="ADAL" clId="{0B7A6A91-304E-1C4A-81D7-A13789DB7EB8}" dt="2024-08-31T17:51:50.270" v="391" actId="14100"/>
          <ac:picMkLst>
            <pc:docMk/>
            <pc:sldMk cId="498473921" sldId="282"/>
            <ac:picMk id="8" creationId="{5A10A27A-7B1A-0E32-634B-8D912467EA54}"/>
          </ac:picMkLst>
        </pc:picChg>
        <pc:picChg chg="add mod">
          <ac:chgData name="Ben Knight" userId="6cbbd36b-0bd9-4edf-ad5d-bdee13dfda16" providerId="ADAL" clId="{0B7A6A91-304E-1C4A-81D7-A13789DB7EB8}" dt="2024-08-31T17:51:44.787" v="389" actId="14100"/>
          <ac:picMkLst>
            <pc:docMk/>
            <pc:sldMk cId="498473921" sldId="282"/>
            <ac:picMk id="10" creationId="{314BE359-E00B-23DD-2F0E-F8311D7FA7BF}"/>
          </ac:picMkLst>
        </pc:picChg>
      </pc:sldChg>
      <pc:sldChg chg="addSp delSp modSp new mod">
        <pc:chgData name="Ben Knight" userId="6cbbd36b-0bd9-4edf-ad5d-bdee13dfda16" providerId="ADAL" clId="{0B7A6A91-304E-1C4A-81D7-A13789DB7EB8}" dt="2024-08-31T17:52:12.820" v="398" actId="14100"/>
        <pc:sldMkLst>
          <pc:docMk/>
          <pc:sldMk cId="3484982821" sldId="283"/>
        </pc:sldMkLst>
        <pc:spChg chg="del">
          <ac:chgData name="Ben Knight" userId="6cbbd36b-0bd9-4edf-ad5d-bdee13dfda16" providerId="ADAL" clId="{0B7A6A91-304E-1C4A-81D7-A13789DB7EB8}" dt="2024-08-31T17:52:03.691" v="392"/>
          <ac:spMkLst>
            <pc:docMk/>
            <pc:sldMk cId="3484982821" sldId="283"/>
            <ac:spMk id="3" creationId="{6466B113-B375-B6DB-6BC4-EA8BA5D253AC}"/>
          </ac:spMkLst>
        </pc:spChg>
        <pc:picChg chg="add mod">
          <ac:chgData name="Ben Knight" userId="6cbbd36b-0bd9-4edf-ad5d-bdee13dfda16" providerId="ADAL" clId="{0B7A6A91-304E-1C4A-81D7-A13789DB7EB8}" dt="2024-08-31T17:52:12.820" v="398" actId="14100"/>
          <ac:picMkLst>
            <pc:docMk/>
            <pc:sldMk cId="3484982821" sldId="283"/>
            <ac:picMk id="6" creationId="{2E907E56-1943-8DAD-5036-EC97C39AD03B}"/>
          </ac:picMkLst>
        </pc:picChg>
        <pc:picChg chg="add mod">
          <ac:chgData name="Ben Knight" userId="6cbbd36b-0bd9-4edf-ad5d-bdee13dfda16" providerId="ADAL" clId="{0B7A6A91-304E-1C4A-81D7-A13789DB7EB8}" dt="2024-08-31T17:52:09.303" v="396" actId="14100"/>
          <ac:picMkLst>
            <pc:docMk/>
            <pc:sldMk cId="3484982821" sldId="283"/>
            <ac:picMk id="8" creationId="{01CD7298-8DAB-0374-A6B6-C75362485BCB}"/>
          </ac:picMkLst>
        </pc:picChg>
      </pc:sldChg>
      <pc:sldChg chg="addSp delSp modSp new mod">
        <pc:chgData name="Ben Knight" userId="6cbbd36b-0bd9-4edf-ad5d-bdee13dfda16" providerId="ADAL" clId="{0B7A6A91-304E-1C4A-81D7-A13789DB7EB8}" dt="2024-08-31T17:52:28.286" v="407" actId="14100"/>
        <pc:sldMkLst>
          <pc:docMk/>
          <pc:sldMk cId="1891838126" sldId="284"/>
        </pc:sldMkLst>
        <pc:spChg chg="del">
          <ac:chgData name="Ben Knight" userId="6cbbd36b-0bd9-4edf-ad5d-bdee13dfda16" providerId="ADAL" clId="{0B7A6A91-304E-1C4A-81D7-A13789DB7EB8}" dt="2024-08-31T17:52:20.022" v="399"/>
          <ac:spMkLst>
            <pc:docMk/>
            <pc:sldMk cId="1891838126" sldId="284"/>
            <ac:spMk id="3" creationId="{504C792D-0EC8-6FDF-D59B-1657BB0DA480}"/>
          </ac:spMkLst>
        </pc:spChg>
        <pc:picChg chg="add mod">
          <ac:chgData name="Ben Knight" userId="6cbbd36b-0bd9-4edf-ad5d-bdee13dfda16" providerId="ADAL" clId="{0B7A6A91-304E-1C4A-81D7-A13789DB7EB8}" dt="2024-08-31T17:52:28.286" v="407" actId="14100"/>
          <ac:picMkLst>
            <pc:docMk/>
            <pc:sldMk cId="1891838126" sldId="284"/>
            <ac:picMk id="5" creationId="{DBE970B7-EED9-ECCD-FD6E-A7A23A438FDC}"/>
          </ac:picMkLst>
        </pc:picChg>
        <pc:picChg chg="add mod">
          <ac:chgData name="Ben Knight" userId="6cbbd36b-0bd9-4edf-ad5d-bdee13dfda16" providerId="ADAL" clId="{0B7A6A91-304E-1C4A-81D7-A13789DB7EB8}" dt="2024-08-31T17:52:22.886" v="405" actId="14100"/>
          <ac:picMkLst>
            <pc:docMk/>
            <pc:sldMk cId="1891838126" sldId="284"/>
            <ac:picMk id="7" creationId="{B5AECE35-84FC-8410-AB58-98CC63E24E84}"/>
          </ac:picMkLst>
        </pc:picChg>
      </pc:sldChg>
      <pc:sldChg chg="addSp delSp modSp new mod">
        <pc:chgData name="Ben Knight" userId="6cbbd36b-0bd9-4edf-ad5d-bdee13dfda16" providerId="ADAL" clId="{0B7A6A91-304E-1C4A-81D7-A13789DB7EB8}" dt="2024-08-31T17:52:43.302" v="416" actId="14100"/>
        <pc:sldMkLst>
          <pc:docMk/>
          <pc:sldMk cId="4283351874" sldId="285"/>
        </pc:sldMkLst>
        <pc:spChg chg="del">
          <ac:chgData name="Ben Knight" userId="6cbbd36b-0bd9-4edf-ad5d-bdee13dfda16" providerId="ADAL" clId="{0B7A6A91-304E-1C4A-81D7-A13789DB7EB8}" dt="2024-08-31T17:52:35.289" v="408"/>
          <ac:spMkLst>
            <pc:docMk/>
            <pc:sldMk cId="4283351874" sldId="285"/>
            <ac:spMk id="3" creationId="{2A3506E3-62E9-DA4E-4632-A413BC6BE135}"/>
          </ac:spMkLst>
        </pc:spChg>
        <pc:picChg chg="add mod">
          <ac:chgData name="Ben Knight" userId="6cbbd36b-0bd9-4edf-ad5d-bdee13dfda16" providerId="ADAL" clId="{0B7A6A91-304E-1C4A-81D7-A13789DB7EB8}" dt="2024-08-31T17:52:43.302" v="416" actId="14100"/>
          <ac:picMkLst>
            <pc:docMk/>
            <pc:sldMk cId="4283351874" sldId="285"/>
            <ac:picMk id="5" creationId="{02AC8009-2C5E-7430-A441-ACE086347C2C}"/>
          </ac:picMkLst>
        </pc:picChg>
        <pc:picChg chg="add mod">
          <ac:chgData name="Ben Knight" userId="6cbbd36b-0bd9-4edf-ad5d-bdee13dfda16" providerId="ADAL" clId="{0B7A6A91-304E-1C4A-81D7-A13789DB7EB8}" dt="2024-08-31T17:52:38.635" v="414" actId="14100"/>
          <ac:picMkLst>
            <pc:docMk/>
            <pc:sldMk cId="4283351874" sldId="285"/>
            <ac:picMk id="7" creationId="{0FFD43A2-058E-6E11-7272-AED1EBE74D6F}"/>
          </ac:picMkLst>
        </pc:picChg>
      </pc:sldChg>
      <pc:sldChg chg="addSp delSp modSp new mod">
        <pc:chgData name="Ben Knight" userId="6cbbd36b-0bd9-4edf-ad5d-bdee13dfda16" providerId="ADAL" clId="{0B7A6A91-304E-1C4A-81D7-A13789DB7EB8}" dt="2024-08-31T17:58:16.527" v="542" actId="478"/>
        <pc:sldMkLst>
          <pc:docMk/>
          <pc:sldMk cId="2094289761" sldId="286"/>
        </pc:sldMkLst>
        <pc:spChg chg="del">
          <ac:chgData name="Ben Knight" userId="6cbbd36b-0bd9-4edf-ad5d-bdee13dfda16" providerId="ADAL" clId="{0B7A6A91-304E-1C4A-81D7-A13789DB7EB8}" dt="2024-08-31T17:52:51.558" v="417"/>
          <ac:spMkLst>
            <pc:docMk/>
            <pc:sldMk cId="2094289761" sldId="286"/>
            <ac:spMk id="3" creationId="{27995B32-071F-C80A-6A30-769E07DB0FD7}"/>
          </ac:spMkLst>
        </pc:spChg>
        <pc:picChg chg="add mod">
          <ac:chgData name="Ben Knight" userId="6cbbd36b-0bd9-4edf-ad5d-bdee13dfda16" providerId="ADAL" clId="{0B7A6A91-304E-1C4A-81D7-A13789DB7EB8}" dt="2024-08-31T17:52:59.352" v="425" actId="14100"/>
          <ac:picMkLst>
            <pc:docMk/>
            <pc:sldMk cId="2094289761" sldId="286"/>
            <ac:picMk id="5" creationId="{4B1E1EBD-8139-3DD0-C631-B59E4F335445}"/>
          </ac:picMkLst>
        </pc:picChg>
        <pc:picChg chg="add mod">
          <ac:chgData name="Ben Knight" userId="6cbbd36b-0bd9-4edf-ad5d-bdee13dfda16" providerId="ADAL" clId="{0B7A6A91-304E-1C4A-81D7-A13789DB7EB8}" dt="2024-08-31T17:52:55.252" v="423" actId="14100"/>
          <ac:picMkLst>
            <pc:docMk/>
            <pc:sldMk cId="2094289761" sldId="286"/>
            <ac:picMk id="7" creationId="{9378DFF2-B30F-EFD1-AE74-1167532DDFFA}"/>
          </ac:picMkLst>
        </pc:picChg>
        <pc:picChg chg="add del mod">
          <ac:chgData name="Ben Knight" userId="6cbbd36b-0bd9-4edf-ad5d-bdee13dfda16" providerId="ADAL" clId="{0B7A6A91-304E-1C4A-81D7-A13789DB7EB8}" dt="2024-08-31T17:58:16.527" v="542" actId="478"/>
          <ac:picMkLst>
            <pc:docMk/>
            <pc:sldMk cId="2094289761" sldId="286"/>
            <ac:picMk id="8" creationId="{0DFDA40F-E7FE-EB60-432B-2F727D308785}"/>
          </ac:picMkLst>
        </pc:picChg>
        <pc:picChg chg="add del mod">
          <ac:chgData name="Ben Knight" userId="6cbbd36b-0bd9-4edf-ad5d-bdee13dfda16" providerId="ADAL" clId="{0B7A6A91-304E-1C4A-81D7-A13789DB7EB8}" dt="2024-08-31T17:58:15.581" v="541" actId="478"/>
          <ac:picMkLst>
            <pc:docMk/>
            <pc:sldMk cId="2094289761" sldId="286"/>
            <ac:picMk id="9" creationId="{C2C92BF9-EC10-F063-A17A-5218F3148E4E}"/>
          </ac:picMkLst>
        </pc:picChg>
      </pc:sldChg>
      <pc:sldChg chg="addSp delSp modSp new mod">
        <pc:chgData name="Ben Knight" userId="6cbbd36b-0bd9-4edf-ad5d-bdee13dfda16" providerId="ADAL" clId="{0B7A6A91-304E-1C4A-81D7-A13789DB7EB8}" dt="2024-08-31T17:53:13.402" v="434" actId="14100"/>
        <pc:sldMkLst>
          <pc:docMk/>
          <pc:sldMk cId="3402386528" sldId="287"/>
        </pc:sldMkLst>
        <pc:spChg chg="del">
          <ac:chgData name="Ben Knight" userId="6cbbd36b-0bd9-4edf-ad5d-bdee13dfda16" providerId="ADAL" clId="{0B7A6A91-304E-1C4A-81D7-A13789DB7EB8}" dt="2024-08-31T17:53:04.239" v="426"/>
          <ac:spMkLst>
            <pc:docMk/>
            <pc:sldMk cId="3402386528" sldId="287"/>
            <ac:spMk id="3" creationId="{53101028-2447-C07F-319F-7741937A76AF}"/>
          </ac:spMkLst>
        </pc:spChg>
        <pc:picChg chg="add mod">
          <ac:chgData name="Ben Knight" userId="6cbbd36b-0bd9-4edf-ad5d-bdee13dfda16" providerId="ADAL" clId="{0B7A6A91-304E-1C4A-81D7-A13789DB7EB8}" dt="2024-08-31T17:53:13.402" v="434" actId="14100"/>
          <ac:picMkLst>
            <pc:docMk/>
            <pc:sldMk cId="3402386528" sldId="287"/>
            <ac:picMk id="5" creationId="{24FFD5CB-16F4-D4B0-FCC8-E5FCDEE99EB7}"/>
          </ac:picMkLst>
        </pc:picChg>
        <pc:picChg chg="add mod">
          <ac:chgData name="Ben Knight" userId="6cbbd36b-0bd9-4edf-ad5d-bdee13dfda16" providerId="ADAL" clId="{0B7A6A91-304E-1C4A-81D7-A13789DB7EB8}" dt="2024-08-31T17:53:09.215" v="432" actId="14100"/>
          <ac:picMkLst>
            <pc:docMk/>
            <pc:sldMk cId="3402386528" sldId="287"/>
            <ac:picMk id="7" creationId="{BD862DD8-5CB8-C227-63C3-EF43B766DC1D}"/>
          </ac:picMkLst>
        </pc:picChg>
      </pc:sldChg>
      <pc:sldChg chg="addSp delSp modSp new mod">
        <pc:chgData name="Ben Knight" userId="6cbbd36b-0bd9-4edf-ad5d-bdee13dfda16" providerId="ADAL" clId="{0B7A6A91-304E-1C4A-81D7-A13789DB7EB8}" dt="2024-08-31T17:53:32.902" v="444" actId="14100"/>
        <pc:sldMkLst>
          <pc:docMk/>
          <pc:sldMk cId="3142630967" sldId="288"/>
        </pc:sldMkLst>
        <pc:spChg chg="del">
          <ac:chgData name="Ben Knight" userId="6cbbd36b-0bd9-4edf-ad5d-bdee13dfda16" providerId="ADAL" clId="{0B7A6A91-304E-1C4A-81D7-A13789DB7EB8}" dt="2024-08-31T17:53:21.424" v="435"/>
          <ac:spMkLst>
            <pc:docMk/>
            <pc:sldMk cId="3142630967" sldId="288"/>
            <ac:spMk id="3" creationId="{7B961096-89F8-FA5F-7E6E-2BBCCD06DA59}"/>
          </ac:spMkLst>
        </pc:spChg>
        <pc:picChg chg="add mod">
          <ac:chgData name="Ben Knight" userId="6cbbd36b-0bd9-4edf-ad5d-bdee13dfda16" providerId="ADAL" clId="{0B7A6A91-304E-1C4A-81D7-A13789DB7EB8}" dt="2024-08-31T17:53:32.902" v="444" actId="14100"/>
          <ac:picMkLst>
            <pc:docMk/>
            <pc:sldMk cId="3142630967" sldId="288"/>
            <ac:picMk id="5" creationId="{CBD4AA52-73C1-F146-171D-CAE138B86168}"/>
          </ac:picMkLst>
        </pc:picChg>
        <pc:picChg chg="add mod">
          <ac:chgData name="Ben Knight" userId="6cbbd36b-0bd9-4edf-ad5d-bdee13dfda16" providerId="ADAL" clId="{0B7A6A91-304E-1C4A-81D7-A13789DB7EB8}" dt="2024-08-31T17:53:25.168" v="441" actId="14100"/>
          <ac:picMkLst>
            <pc:docMk/>
            <pc:sldMk cId="3142630967" sldId="288"/>
            <ac:picMk id="7" creationId="{1C7FDB0E-97C4-602F-3140-DF5FE7CBD2B5}"/>
          </ac:picMkLst>
        </pc:picChg>
      </pc:sldChg>
      <pc:sldChg chg="addSp delSp modSp new mod">
        <pc:chgData name="Ben Knight" userId="6cbbd36b-0bd9-4edf-ad5d-bdee13dfda16" providerId="ADAL" clId="{0B7A6A91-304E-1C4A-81D7-A13789DB7EB8}" dt="2024-08-31T17:53:47.853" v="454" actId="14100"/>
        <pc:sldMkLst>
          <pc:docMk/>
          <pc:sldMk cId="350572610" sldId="289"/>
        </pc:sldMkLst>
        <pc:spChg chg="del">
          <ac:chgData name="Ben Knight" userId="6cbbd36b-0bd9-4edf-ad5d-bdee13dfda16" providerId="ADAL" clId="{0B7A6A91-304E-1C4A-81D7-A13789DB7EB8}" dt="2024-08-31T17:53:38.991" v="445"/>
          <ac:spMkLst>
            <pc:docMk/>
            <pc:sldMk cId="350572610" sldId="289"/>
            <ac:spMk id="3" creationId="{263D8E3C-CC7E-8F15-25E1-84116D30462A}"/>
          </ac:spMkLst>
        </pc:spChg>
        <pc:picChg chg="add mod">
          <ac:chgData name="Ben Knight" userId="6cbbd36b-0bd9-4edf-ad5d-bdee13dfda16" providerId="ADAL" clId="{0B7A6A91-304E-1C4A-81D7-A13789DB7EB8}" dt="2024-08-31T17:53:47.853" v="454" actId="14100"/>
          <ac:picMkLst>
            <pc:docMk/>
            <pc:sldMk cId="350572610" sldId="289"/>
            <ac:picMk id="5" creationId="{CF3AD8CC-3B1E-F164-A625-08249209BED7}"/>
          </ac:picMkLst>
        </pc:picChg>
        <pc:picChg chg="add mod">
          <ac:chgData name="Ben Knight" userId="6cbbd36b-0bd9-4edf-ad5d-bdee13dfda16" providerId="ADAL" clId="{0B7A6A91-304E-1C4A-81D7-A13789DB7EB8}" dt="2024-08-31T17:53:44.234" v="452" actId="1076"/>
          <ac:picMkLst>
            <pc:docMk/>
            <pc:sldMk cId="350572610" sldId="289"/>
            <ac:picMk id="7" creationId="{01058F64-32B7-714B-38DE-B5B74FBAB01F}"/>
          </ac:picMkLst>
        </pc:picChg>
      </pc:sldChg>
      <pc:sldChg chg="addSp delSp modSp new mod">
        <pc:chgData name="Ben Knight" userId="6cbbd36b-0bd9-4edf-ad5d-bdee13dfda16" providerId="ADAL" clId="{0B7A6A91-304E-1C4A-81D7-A13789DB7EB8}" dt="2024-08-31T17:54:02.567" v="463" actId="14100"/>
        <pc:sldMkLst>
          <pc:docMk/>
          <pc:sldMk cId="4099946203" sldId="290"/>
        </pc:sldMkLst>
        <pc:spChg chg="del">
          <ac:chgData name="Ben Knight" userId="6cbbd36b-0bd9-4edf-ad5d-bdee13dfda16" providerId="ADAL" clId="{0B7A6A91-304E-1C4A-81D7-A13789DB7EB8}" dt="2024-08-31T17:53:54.253" v="455"/>
          <ac:spMkLst>
            <pc:docMk/>
            <pc:sldMk cId="4099946203" sldId="290"/>
            <ac:spMk id="3" creationId="{8DAB5CE3-0482-D726-3DD7-C80B76466DD7}"/>
          </ac:spMkLst>
        </pc:spChg>
        <pc:picChg chg="add mod">
          <ac:chgData name="Ben Knight" userId="6cbbd36b-0bd9-4edf-ad5d-bdee13dfda16" providerId="ADAL" clId="{0B7A6A91-304E-1C4A-81D7-A13789DB7EB8}" dt="2024-08-31T17:54:02.567" v="463" actId="14100"/>
          <ac:picMkLst>
            <pc:docMk/>
            <pc:sldMk cId="4099946203" sldId="290"/>
            <ac:picMk id="5" creationId="{04E5BDE5-5FEF-8449-CEE8-C7C1CB01423C}"/>
          </ac:picMkLst>
        </pc:picChg>
        <pc:picChg chg="add mod">
          <ac:chgData name="Ben Knight" userId="6cbbd36b-0bd9-4edf-ad5d-bdee13dfda16" providerId="ADAL" clId="{0B7A6A91-304E-1C4A-81D7-A13789DB7EB8}" dt="2024-08-31T17:53:58.850" v="461" actId="14100"/>
          <ac:picMkLst>
            <pc:docMk/>
            <pc:sldMk cId="4099946203" sldId="290"/>
            <ac:picMk id="7" creationId="{31049701-E069-2D9D-4AEE-0D85BF97F1B2}"/>
          </ac:picMkLst>
        </pc:picChg>
      </pc:sldChg>
      <pc:sldChg chg="addSp delSp modSp new mod">
        <pc:chgData name="Ben Knight" userId="6cbbd36b-0bd9-4edf-ad5d-bdee13dfda16" providerId="ADAL" clId="{0B7A6A91-304E-1C4A-81D7-A13789DB7EB8}" dt="2024-08-31T17:54:18.449" v="472" actId="14100"/>
        <pc:sldMkLst>
          <pc:docMk/>
          <pc:sldMk cId="2497148198" sldId="291"/>
        </pc:sldMkLst>
        <pc:spChg chg="del">
          <ac:chgData name="Ben Knight" userId="6cbbd36b-0bd9-4edf-ad5d-bdee13dfda16" providerId="ADAL" clId="{0B7A6A91-304E-1C4A-81D7-A13789DB7EB8}" dt="2024-08-31T17:54:09.961" v="464"/>
          <ac:spMkLst>
            <pc:docMk/>
            <pc:sldMk cId="2497148198" sldId="291"/>
            <ac:spMk id="3" creationId="{6FE0D2B2-0C3C-EB4F-C1CE-D5488B00E91C}"/>
          </ac:spMkLst>
        </pc:spChg>
        <pc:picChg chg="add mod">
          <ac:chgData name="Ben Knight" userId="6cbbd36b-0bd9-4edf-ad5d-bdee13dfda16" providerId="ADAL" clId="{0B7A6A91-304E-1C4A-81D7-A13789DB7EB8}" dt="2024-08-31T17:54:18.449" v="472" actId="14100"/>
          <ac:picMkLst>
            <pc:docMk/>
            <pc:sldMk cId="2497148198" sldId="291"/>
            <ac:picMk id="5" creationId="{915EB611-E21E-A723-8524-386B047CE6EF}"/>
          </ac:picMkLst>
        </pc:picChg>
        <pc:picChg chg="add mod">
          <ac:chgData name="Ben Knight" userId="6cbbd36b-0bd9-4edf-ad5d-bdee13dfda16" providerId="ADAL" clId="{0B7A6A91-304E-1C4A-81D7-A13789DB7EB8}" dt="2024-08-31T17:54:14.067" v="470" actId="1076"/>
          <ac:picMkLst>
            <pc:docMk/>
            <pc:sldMk cId="2497148198" sldId="291"/>
            <ac:picMk id="7" creationId="{68866361-314F-6178-2EEC-948BB7948C76}"/>
          </ac:picMkLst>
        </pc:picChg>
      </pc:sldChg>
      <pc:sldChg chg="addSp delSp modSp new mod">
        <pc:chgData name="Ben Knight" userId="6cbbd36b-0bd9-4edf-ad5d-bdee13dfda16" providerId="ADAL" clId="{0B7A6A91-304E-1C4A-81D7-A13789DB7EB8}" dt="2024-08-31T17:54:30.727" v="481" actId="14100"/>
        <pc:sldMkLst>
          <pc:docMk/>
          <pc:sldMk cId="4275122243" sldId="292"/>
        </pc:sldMkLst>
        <pc:spChg chg="del">
          <ac:chgData name="Ben Knight" userId="6cbbd36b-0bd9-4edf-ad5d-bdee13dfda16" providerId="ADAL" clId="{0B7A6A91-304E-1C4A-81D7-A13789DB7EB8}" dt="2024-08-31T17:54:22.785" v="473"/>
          <ac:spMkLst>
            <pc:docMk/>
            <pc:sldMk cId="4275122243" sldId="292"/>
            <ac:spMk id="3" creationId="{38DD6C46-4A99-10D5-4840-AE965C38AD86}"/>
          </ac:spMkLst>
        </pc:spChg>
        <pc:picChg chg="add mod">
          <ac:chgData name="Ben Knight" userId="6cbbd36b-0bd9-4edf-ad5d-bdee13dfda16" providerId="ADAL" clId="{0B7A6A91-304E-1C4A-81D7-A13789DB7EB8}" dt="2024-08-31T17:54:30.727" v="481" actId="14100"/>
          <ac:picMkLst>
            <pc:docMk/>
            <pc:sldMk cId="4275122243" sldId="292"/>
            <ac:picMk id="5" creationId="{89F7E420-0E24-40B7-E89C-B74225068115}"/>
          </ac:picMkLst>
        </pc:picChg>
        <pc:picChg chg="add mod">
          <ac:chgData name="Ben Knight" userId="6cbbd36b-0bd9-4edf-ad5d-bdee13dfda16" providerId="ADAL" clId="{0B7A6A91-304E-1C4A-81D7-A13789DB7EB8}" dt="2024-08-31T17:54:26.750" v="479" actId="14100"/>
          <ac:picMkLst>
            <pc:docMk/>
            <pc:sldMk cId="4275122243" sldId="292"/>
            <ac:picMk id="7" creationId="{33E249D6-C057-AFE1-A405-0F612378119B}"/>
          </ac:picMkLst>
        </pc:picChg>
      </pc:sldChg>
      <pc:sldChg chg="addSp delSp modSp new mod">
        <pc:chgData name="Ben Knight" userId="6cbbd36b-0bd9-4edf-ad5d-bdee13dfda16" providerId="ADAL" clId="{0B7A6A91-304E-1C4A-81D7-A13789DB7EB8}" dt="2024-08-31T17:54:45.483" v="490" actId="14100"/>
        <pc:sldMkLst>
          <pc:docMk/>
          <pc:sldMk cId="4060901496" sldId="293"/>
        </pc:sldMkLst>
        <pc:spChg chg="del">
          <ac:chgData name="Ben Knight" userId="6cbbd36b-0bd9-4edf-ad5d-bdee13dfda16" providerId="ADAL" clId="{0B7A6A91-304E-1C4A-81D7-A13789DB7EB8}" dt="2024-08-31T17:54:38.484" v="482"/>
          <ac:spMkLst>
            <pc:docMk/>
            <pc:sldMk cId="4060901496" sldId="293"/>
            <ac:spMk id="3" creationId="{76AE1417-9CE5-369F-E1DE-4173C5B180CA}"/>
          </ac:spMkLst>
        </pc:spChg>
        <pc:picChg chg="add mod">
          <ac:chgData name="Ben Knight" userId="6cbbd36b-0bd9-4edf-ad5d-bdee13dfda16" providerId="ADAL" clId="{0B7A6A91-304E-1C4A-81D7-A13789DB7EB8}" dt="2024-08-31T17:54:45.483" v="490" actId="14100"/>
          <ac:picMkLst>
            <pc:docMk/>
            <pc:sldMk cId="4060901496" sldId="293"/>
            <ac:picMk id="5" creationId="{04BFB659-56B6-77DC-FD0D-8EC9EE4B1E3E}"/>
          </ac:picMkLst>
        </pc:picChg>
        <pc:picChg chg="add mod">
          <ac:chgData name="Ben Knight" userId="6cbbd36b-0bd9-4edf-ad5d-bdee13dfda16" providerId="ADAL" clId="{0B7A6A91-304E-1C4A-81D7-A13789DB7EB8}" dt="2024-08-31T17:54:42.349" v="488" actId="14100"/>
          <ac:picMkLst>
            <pc:docMk/>
            <pc:sldMk cId="4060901496" sldId="293"/>
            <ac:picMk id="7" creationId="{BDEF9531-E6DC-E266-C5D1-1FEB33A0CE48}"/>
          </ac:picMkLst>
        </pc:picChg>
      </pc:sldChg>
      <pc:sldChg chg="addSp delSp modSp new mod">
        <pc:chgData name="Ben Knight" userId="6cbbd36b-0bd9-4edf-ad5d-bdee13dfda16" providerId="ADAL" clId="{0B7A6A91-304E-1C4A-81D7-A13789DB7EB8}" dt="2024-08-31T17:54:58.516" v="499" actId="14100"/>
        <pc:sldMkLst>
          <pc:docMk/>
          <pc:sldMk cId="3529263711" sldId="294"/>
        </pc:sldMkLst>
        <pc:spChg chg="del">
          <ac:chgData name="Ben Knight" userId="6cbbd36b-0bd9-4edf-ad5d-bdee13dfda16" providerId="ADAL" clId="{0B7A6A91-304E-1C4A-81D7-A13789DB7EB8}" dt="2024-08-31T17:54:51.208" v="491"/>
          <ac:spMkLst>
            <pc:docMk/>
            <pc:sldMk cId="3529263711" sldId="294"/>
            <ac:spMk id="3" creationId="{E83E774D-3C83-0C15-0E97-B8411A0FE51C}"/>
          </ac:spMkLst>
        </pc:spChg>
        <pc:picChg chg="add mod">
          <ac:chgData name="Ben Knight" userId="6cbbd36b-0bd9-4edf-ad5d-bdee13dfda16" providerId="ADAL" clId="{0B7A6A91-304E-1C4A-81D7-A13789DB7EB8}" dt="2024-08-31T17:54:58.516" v="499" actId="14100"/>
          <ac:picMkLst>
            <pc:docMk/>
            <pc:sldMk cId="3529263711" sldId="294"/>
            <ac:picMk id="5" creationId="{41C77EC3-A840-521F-A9E5-E6CE9D7959D2}"/>
          </ac:picMkLst>
        </pc:picChg>
        <pc:picChg chg="add mod">
          <ac:chgData name="Ben Knight" userId="6cbbd36b-0bd9-4edf-ad5d-bdee13dfda16" providerId="ADAL" clId="{0B7A6A91-304E-1C4A-81D7-A13789DB7EB8}" dt="2024-08-31T17:54:54.249" v="497" actId="14100"/>
          <ac:picMkLst>
            <pc:docMk/>
            <pc:sldMk cId="3529263711" sldId="294"/>
            <ac:picMk id="7" creationId="{7F0DB23F-041E-AD37-949A-EDFA7FCE6EF5}"/>
          </ac:picMkLst>
        </pc:picChg>
      </pc:sldChg>
      <pc:sldChg chg="addSp delSp modSp new mod">
        <pc:chgData name="Ben Knight" userId="6cbbd36b-0bd9-4edf-ad5d-bdee13dfda16" providerId="ADAL" clId="{0B7A6A91-304E-1C4A-81D7-A13789DB7EB8}" dt="2024-08-31T17:55:14.238" v="510" actId="1038"/>
        <pc:sldMkLst>
          <pc:docMk/>
          <pc:sldMk cId="3126496142" sldId="295"/>
        </pc:sldMkLst>
        <pc:spChg chg="del">
          <ac:chgData name="Ben Knight" userId="6cbbd36b-0bd9-4edf-ad5d-bdee13dfda16" providerId="ADAL" clId="{0B7A6A91-304E-1C4A-81D7-A13789DB7EB8}" dt="2024-08-31T17:55:06.165" v="500"/>
          <ac:spMkLst>
            <pc:docMk/>
            <pc:sldMk cId="3126496142" sldId="295"/>
            <ac:spMk id="3" creationId="{A5E958D9-1E94-A3E0-DA96-568DB4BE6C04}"/>
          </ac:spMkLst>
        </pc:spChg>
        <pc:picChg chg="add mod">
          <ac:chgData name="Ben Knight" userId="6cbbd36b-0bd9-4edf-ad5d-bdee13dfda16" providerId="ADAL" clId="{0B7A6A91-304E-1C4A-81D7-A13789DB7EB8}" dt="2024-08-31T17:55:14.238" v="510" actId="1038"/>
          <ac:picMkLst>
            <pc:docMk/>
            <pc:sldMk cId="3126496142" sldId="295"/>
            <ac:picMk id="5" creationId="{EBA73FEF-46FC-D9CF-4725-A1E93AC72D8A}"/>
          </ac:picMkLst>
        </pc:picChg>
        <pc:picChg chg="add mod">
          <ac:chgData name="Ben Knight" userId="6cbbd36b-0bd9-4edf-ad5d-bdee13dfda16" providerId="ADAL" clId="{0B7A6A91-304E-1C4A-81D7-A13789DB7EB8}" dt="2024-08-31T17:55:09.515" v="506" actId="14100"/>
          <ac:picMkLst>
            <pc:docMk/>
            <pc:sldMk cId="3126496142" sldId="295"/>
            <ac:picMk id="7" creationId="{C6DE7717-7C11-7FCD-3207-023D909294D6}"/>
          </ac:picMkLst>
        </pc:picChg>
      </pc:sldChg>
      <pc:sldChg chg="addSp delSp modSp new mod">
        <pc:chgData name="Ben Knight" userId="6cbbd36b-0bd9-4edf-ad5d-bdee13dfda16" providerId="ADAL" clId="{0B7A6A91-304E-1C4A-81D7-A13789DB7EB8}" dt="2024-08-31T17:55:32.599" v="519" actId="14100"/>
        <pc:sldMkLst>
          <pc:docMk/>
          <pc:sldMk cId="4016642203" sldId="296"/>
        </pc:sldMkLst>
        <pc:spChg chg="del">
          <ac:chgData name="Ben Knight" userId="6cbbd36b-0bd9-4edf-ad5d-bdee13dfda16" providerId="ADAL" clId="{0B7A6A91-304E-1C4A-81D7-A13789DB7EB8}" dt="2024-08-31T17:55:24.372" v="511"/>
          <ac:spMkLst>
            <pc:docMk/>
            <pc:sldMk cId="4016642203" sldId="296"/>
            <ac:spMk id="3" creationId="{90A0785A-3643-7B0C-91DE-B4624E65B03E}"/>
          </ac:spMkLst>
        </pc:spChg>
        <pc:picChg chg="add mod">
          <ac:chgData name="Ben Knight" userId="6cbbd36b-0bd9-4edf-ad5d-bdee13dfda16" providerId="ADAL" clId="{0B7A6A91-304E-1C4A-81D7-A13789DB7EB8}" dt="2024-08-31T17:55:32.599" v="519" actId="14100"/>
          <ac:picMkLst>
            <pc:docMk/>
            <pc:sldMk cId="4016642203" sldId="296"/>
            <ac:picMk id="5" creationId="{DC6DFA55-62A6-09B8-8C27-DD1A187EE4BE}"/>
          </ac:picMkLst>
        </pc:picChg>
        <pc:picChg chg="add mod">
          <ac:chgData name="Ben Knight" userId="6cbbd36b-0bd9-4edf-ad5d-bdee13dfda16" providerId="ADAL" clId="{0B7A6A91-304E-1C4A-81D7-A13789DB7EB8}" dt="2024-08-31T17:55:27.965" v="517" actId="14100"/>
          <ac:picMkLst>
            <pc:docMk/>
            <pc:sldMk cId="4016642203" sldId="296"/>
            <ac:picMk id="7" creationId="{0819D856-857F-1D66-019D-9D650AD335EE}"/>
          </ac:picMkLst>
        </pc:picChg>
      </pc:sldChg>
      <pc:sldChg chg="addSp delSp modSp new mod">
        <pc:chgData name="Ben Knight" userId="6cbbd36b-0bd9-4edf-ad5d-bdee13dfda16" providerId="ADAL" clId="{0B7A6A91-304E-1C4A-81D7-A13789DB7EB8}" dt="2024-08-31T17:55:45.899" v="528" actId="14100"/>
        <pc:sldMkLst>
          <pc:docMk/>
          <pc:sldMk cId="1822276020" sldId="297"/>
        </pc:sldMkLst>
        <pc:spChg chg="del">
          <ac:chgData name="Ben Knight" userId="6cbbd36b-0bd9-4edf-ad5d-bdee13dfda16" providerId="ADAL" clId="{0B7A6A91-304E-1C4A-81D7-A13789DB7EB8}" dt="2024-08-31T17:55:38.129" v="520"/>
          <ac:spMkLst>
            <pc:docMk/>
            <pc:sldMk cId="1822276020" sldId="297"/>
            <ac:spMk id="3" creationId="{F8337262-ACAF-996E-2F2F-2AF0D931CF3E}"/>
          </ac:spMkLst>
        </pc:spChg>
        <pc:picChg chg="add mod">
          <ac:chgData name="Ben Knight" userId="6cbbd36b-0bd9-4edf-ad5d-bdee13dfda16" providerId="ADAL" clId="{0B7A6A91-304E-1C4A-81D7-A13789DB7EB8}" dt="2024-08-31T17:55:45.899" v="528" actId="14100"/>
          <ac:picMkLst>
            <pc:docMk/>
            <pc:sldMk cId="1822276020" sldId="297"/>
            <ac:picMk id="5" creationId="{FB3D00A1-538A-C73A-C408-1ED9C6F68846}"/>
          </ac:picMkLst>
        </pc:picChg>
        <pc:picChg chg="add mod">
          <ac:chgData name="Ben Knight" userId="6cbbd36b-0bd9-4edf-ad5d-bdee13dfda16" providerId="ADAL" clId="{0B7A6A91-304E-1C4A-81D7-A13789DB7EB8}" dt="2024-08-31T17:55:41.765" v="526" actId="14100"/>
          <ac:picMkLst>
            <pc:docMk/>
            <pc:sldMk cId="1822276020" sldId="297"/>
            <ac:picMk id="7" creationId="{A448E776-7BA7-EFBA-7A9C-259479C9058A}"/>
          </ac:picMkLst>
        </pc:picChg>
      </pc:sldChg>
      <pc:sldChg chg="addSp delSp modSp new mod">
        <pc:chgData name="Ben Knight" userId="6cbbd36b-0bd9-4edf-ad5d-bdee13dfda16" providerId="ADAL" clId="{0B7A6A91-304E-1C4A-81D7-A13789DB7EB8}" dt="2024-08-31T17:56:01.782" v="537" actId="14100"/>
        <pc:sldMkLst>
          <pc:docMk/>
          <pc:sldMk cId="3047943341" sldId="298"/>
        </pc:sldMkLst>
        <pc:spChg chg="del">
          <ac:chgData name="Ben Knight" userId="6cbbd36b-0bd9-4edf-ad5d-bdee13dfda16" providerId="ADAL" clId="{0B7A6A91-304E-1C4A-81D7-A13789DB7EB8}" dt="2024-08-31T17:55:54.371" v="529"/>
          <ac:spMkLst>
            <pc:docMk/>
            <pc:sldMk cId="3047943341" sldId="298"/>
            <ac:spMk id="3" creationId="{0EA74D3E-7076-9FC9-9584-6E92B5F18F6B}"/>
          </ac:spMkLst>
        </pc:spChg>
        <pc:picChg chg="add mod">
          <ac:chgData name="Ben Knight" userId="6cbbd36b-0bd9-4edf-ad5d-bdee13dfda16" providerId="ADAL" clId="{0B7A6A91-304E-1C4A-81D7-A13789DB7EB8}" dt="2024-08-31T17:56:01.782" v="537" actId="14100"/>
          <ac:picMkLst>
            <pc:docMk/>
            <pc:sldMk cId="3047943341" sldId="298"/>
            <ac:picMk id="5" creationId="{B9CED2C0-F5F1-3531-C418-DF70E9A209B2}"/>
          </ac:picMkLst>
        </pc:picChg>
        <pc:picChg chg="add mod">
          <ac:chgData name="Ben Knight" userId="6cbbd36b-0bd9-4edf-ad5d-bdee13dfda16" providerId="ADAL" clId="{0B7A6A91-304E-1C4A-81D7-A13789DB7EB8}" dt="2024-08-31T17:55:57.648" v="535" actId="14100"/>
          <ac:picMkLst>
            <pc:docMk/>
            <pc:sldMk cId="3047943341" sldId="298"/>
            <ac:picMk id="7" creationId="{16A51AC7-4A9A-207A-0902-810C8B919577}"/>
          </ac:picMkLst>
        </pc:picChg>
      </pc:sldChg>
      <pc:sldChg chg="new del">
        <pc:chgData name="Ben Knight" userId="6cbbd36b-0bd9-4edf-ad5d-bdee13dfda16" providerId="ADAL" clId="{0B7A6A91-304E-1C4A-81D7-A13789DB7EB8}" dt="2024-08-31T17:47:27.962" v="323" actId="2696"/>
        <pc:sldMkLst>
          <pc:docMk/>
          <pc:sldMk cId="1741648601" sldId="29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939B6-3C8B-5440-B4DA-64861BB837C7}" type="datetimeFigureOut">
              <a:rPr lang="en-US" smtClean="0"/>
              <a:t>8/31/24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68F42-56AA-8B48-B196-B7E13E062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29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B4F3-3F0A-9A5C-92BC-33CFA46C1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45EDF-9362-AAC5-01AC-BC2C1648E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E7471-5303-376B-BB65-53AFE2CAF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A75E-D382-5349-A777-FC86975EB435}" type="datetimeFigureOut">
              <a:rPr lang="en-US" smtClean="0"/>
              <a:t>8/31/24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84A83-200D-B4D7-98BE-9F389CA79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DB72F-557E-F0C0-E534-A93362EEA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08C47-626B-FF48-BCC2-3337C979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14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EEA9-A610-793C-D5D8-D5C37A6CD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1CE19C-4F22-1422-3777-32DCCA5C2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2FE8A-E964-3D15-F7F8-89C0DE1F5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A75E-D382-5349-A777-FC86975EB435}" type="datetimeFigureOut">
              <a:rPr lang="en-US" smtClean="0"/>
              <a:t>8/31/24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DDEF3-97CB-5AAA-55F9-17EA8BF7D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D9944-7292-21B4-8691-2C4760A23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08C47-626B-FF48-BCC2-3337C979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84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007825-B31B-E6EF-CF37-1EAC53FFD4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C9D27A-9D0B-0371-46A6-217E72C0B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38C6A-7F78-D296-0719-4D0F5511C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A75E-D382-5349-A777-FC86975EB435}" type="datetimeFigureOut">
              <a:rPr lang="en-US" smtClean="0"/>
              <a:t>8/31/24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F1836-30BA-8027-F62B-04D1FF174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F1FD2-E45B-3A83-9E87-DF143B5C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08C47-626B-FF48-BCC2-3337C979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02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59AA8-7BBF-FFBE-C81F-FBF0C4B3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BEDB-447C-1D6D-47C3-59511022B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E8052-CC9F-C4C2-4750-0E0B5690F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A75E-D382-5349-A777-FC86975EB435}" type="datetimeFigureOut">
              <a:rPr lang="en-US" smtClean="0"/>
              <a:t>8/31/24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9BFB8-0265-AB3D-1967-48501097E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46CE0-0C21-A8C7-7CCC-D6DA5242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08C47-626B-FF48-BCC2-3337C979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28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33A5-F2BB-D317-8029-9C31D3B38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26AB2-6424-DF50-6935-803CC4220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56EF0-9444-04EA-A9BD-CAF728239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A75E-D382-5349-A777-FC86975EB435}" type="datetimeFigureOut">
              <a:rPr lang="en-US" smtClean="0"/>
              <a:t>8/31/24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DDFCF-5097-ED92-1FCB-1E1E7E9C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FF274-D6B6-D3FC-2060-86640EA43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08C47-626B-FF48-BCC2-3337C979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7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8DC30-5EB3-C170-7844-C608308A2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DB453-8464-796F-FF81-7238D7823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0B6CA4-B1EF-0F23-4A23-CD162C493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4FF3A-F13E-A9EB-16FA-D97F9478F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A75E-D382-5349-A777-FC86975EB435}" type="datetimeFigureOut">
              <a:rPr lang="en-US" smtClean="0"/>
              <a:t>8/31/24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3D148-606C-3421-39F0-C4CAB23C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2F582-747A-116B-FEF5-7B3833DC9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08C47-626B-FF48-BCC2-3337C979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2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CA1B4-1C1D-FFD0-DF75-EF44DF9FA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D5695-2490-4FD4-E9E0-A999284E3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E0F512-4446-B291-F10D-BA3EDD60F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ACB2C2-2F39-C2BA-BA0E-8D8E91B480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16ACE-8298-7A84-9CBD-53C1EB189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334124-AC40-1719-926D-5DDCA82A9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A75E-D382-5349-A777-FC86975EB435}" type="datetimeFigureOut">
              <a:rPr lang="en-US" smtClean="0"/>
              <a:t>8/31/24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62FC57-7375-8410-067E-39D387A57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E5BCB2-CAA6-2429-DC24-5119AC70D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08C47-626B-FF48-BCC2-3337C979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6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08513-7E80-1C7B-AF16-29B75FE93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A810D8-6534-A8FB-F466-AC8A268DD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A75E-D382-5349-A777-FC86975EB435}" type="datetimeFigureOut">
              <a:rPr lang="en-US" smtClean="0"/>
              <a:t>8/31/24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99F6E6-1501-F60F-57A2-5EA09DACA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35F29C-BCFA-2E8C-5FD8-3615885F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08C47-626B-FF48-BCC2-3337C979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3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C48796-F006-A0EE-49AF-4AB5C29C0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A75E-D382-5349-A777-FC86975EB435}" type="datetimeFigureOut">
              <a:rPr lang="en-US" smtClean="0"/>
              <a:t>8/31/24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5CF54-16E5-11C0-CE08-4566E5AC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1ACB0-CF49-EEE5-2448-CA8E64F0C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08C47-626B-FF48-BCC2-3337C979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01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3B238-8118-5830-E58A-A83732FEB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0EC76-452C-D291-4CB0-ADA24C7E7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C7C99-2476-CFC6-E4BE-2D13823EA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08472-5C8E-0384-58C5-3CC79838C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A75E-D382-5349-A777-FC86975EB435}" type="datetimeFigureOut">
              <a:rPr lang="en-US" smtClean="0"/>
              <a:t>8/31/24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629A7-628E-E312-3808-3B4BDD5E3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A824F-1F85-624D-DD10-ADB83B434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08C47-626B-FF48-BCC2-3337C979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16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BBFBB-1FC8-AEE4-629C-40684790C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CDCCE8-7213-B4B9-1A94-424A49546A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0E9521-AC60-C511-4D6D-BED369C39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9D2ED-5F34-BD1B-63E5-7213C05FC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A75E-D382-5349-A777-FC86975EB435}" type="datetimeFigureOut">
              <a:rPr lang="en-US" smtClean="0"/>
              <a:t>8/31/24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4D3A8-649E-C282-3C13-04C82E54C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A8489-9550-723D-FF98-7CE45E0D8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08C47-626B-FF48-BCC2-3337C979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7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274903-963E-C9E8-4C8B-4B9A28E2E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5FB89-1790-3A25-18A1-FA0E52387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2ED3B-FCD6-628C-C75E-A8C829295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38A75E-D382-5349-A777-FC86975EB435}" type="datetimeFigureOut">
              <a:rPr lang="en-US" smtClean="0"/>
              <a:t>8/31/24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0CC42-E709-F9F2-DDE6-1EA778D2D6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80F89-D860-166B-D5CB-B51AC0A3D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808C47-626B-FF48-BCC2-3337C979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16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of a number of patients&#10;&#10;Description automatically generated">
            <a:extLst>
              <a:ext uri="{FF2B5EF4-FFF2-40B4-BE49-F238E27FC236}">
                <a16:creationId xmlns:a16="http://schemas.microsoft.com/office/drawing/2014/main" id="{6DB11223-824C-A664-60A3-13ED00EE5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652" y="783169"/>
            <a:ext cx="4566073" cy="4566073"/>
          </a:xfrm>
          <a:prstGeom prst="rect">
            <a:avLst/>
          </a:prstGeom>
        </p:spPr>
      </p:pic>
      <p:pic>
        <p:nvPicPr>
          <p:cNvPr id="11" name="Picture 10" descr="A graph of a survival curve&#10;&#10;Description automatically generated with medium confidence">
            <a:extLst>
              <a:ext uri="{FF2B5EF4-FFF2-40B4-BE49-F238E27FC236}">
                <a16:creationId xmlns:a16="http://schemas.microsoft.com/office/drawing/2014/main" id="{1119C3D6-A6D0-D80F-E3CF-3D9342024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46" y="783168"/>
            <a:ext cx="4566074" cy="456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435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3660C-6CFF-738E-C45F-BF5C590C8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number of patients&#10;&#10;Description automatically generated">
            <a:extLst>
              <a:ext uri="{FF2B5EF4-FFF2-40B4-BE49-F238E27FC236}">
                <a16:creationId xmlns:a16="http://schemas.microsoft.com/office/drawing/2014/main" id="{1092C810-438E-B392-FEBE-E6E9F5AF9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6360" y="1905000"/>
            <a:ext cx="4861560" cy="4861560"/>
          </a:xfrm>
        </p:spPr>
      </p:pic>
      <p:pic>
        <p:nvPicPr>
          <p:cNvPr id="7" name="Picture 6" descr="A graph of a survival curve&#10;&#10;Description automatically generated with medium confidence">
            <a:extLst>
              <a:ext uri="{FF2B5EF4-FFF2-40B4-BE49-F238E27FC236}">
                <a16:creationId xmlns:a16="http://schemas.microsoft.com/office/drawing/2014/main" id="{531C0424-17EA-F466-B388-900FA3FA2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905000"/>
            <a:ext cx="4861560" cy="486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197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C8EAE-8D58-C072-FF29-00D06FFAD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number of patients&#10;&#10;Description automatically generated with medium confidence">
            <a:extLst>
              <a:ext uri="{FF2B5EF4-FFF2-40B4-BE49-F238E27FC236}">
                <a16:creationId xmlns:a16="http://schemas.microsoft.com/office/drawing/2014/main" id="{CF42ACBF-48E7-7359-CA97-CCD4979F03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1600" y="1905000"/>
            <a:ext cx="4678680" cy="4678680"/>
          </a:xfrm>
        </p:spPr>
      </p:pic>
      <p:pic>
        <p:nvPicPr>
          <p:cNvPr id="7" name="Picture 6" descr="A graph of survival in a patient&#10;&#10;Description automatically generated with medium confidence">
            <a:extLst>
              <a:ext uri="{FF2B5EF4-FFF2-40B4-BE49-F238E27FC236}">
                <a16:creationId xmlns:a16="http://schemas.microsoft.com/office/drawing/2014/main" id="{D9C91DB2-587F-7D0C-4863-AB9531F88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" y="1905000"/>
            <a:ext cx="4678680" cy="467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75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AD190-3953-3897-FDDE-C18220B7C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number of patients&#10;&#10;Description automatically generated">
            <a:extLst>
              <a:ext uri="{FF2B5EF4-FFF2-40B4-BE49-F238E27FC236}">
                <a16:creationId xmlns:a16="http://schemas.microsoft.com/office/drawing/2014/main" id="{DCC00433-595E-E5E6-BBBA-1242177B4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7280" y="1888808"/>
            <a:ext cx="4724400" cy="4724400"/>
          </a:xfrm>
        </p:spPr>
      </p:pic>
      <p:pic>
        <p:nvPicPr>
          <p:cNvPr id="7" name="Picture 6" descr="A graph of a number of patients&#10;&#10;Description automatically generated with medium confidence">
            <a:extLst>
              <a:ext uri="{FF2B5EF4-FFF2-40B4-BE49-F238E27FC236}">
                <a16:creationId xmlns:a16="http://schemas.microsoft.com/office/drawing/2014/main" id="{CF82536E-F5BE-D2AE-7C36-531CC446D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1905000"/>
            <a:ext cx="47244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90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E90CB-E3BA-0809-32BB-119DFBB53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number of patients&#10;&#10;Description automatically generated">
            <a:extLst>
              <a:ext uri="{FF2B5EF4-FFF2-40B4-BE49-F238E27FC236}">
                <a16:creationId xmlns:a16="http://schemas.microsoft.com/office/drawing/2014/main" id="{CD3D16BB-C91B-0D95-19B8-0C77FC8DA8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2520" y="1905000"/>
            <a:ext cx="4709160" cy="4709160"/>
          </a:xfrm>
        </p:spPr>
      </p:pic>
      <p:pic>
        <p:nvPicPr>
          <p:cNvPr id="7" name="Picture 6" descr="A graph of a survival curve&#10;&#10;Description automatically generated with medium confidence">
            <a:extLst>
              <a:ext uri="{FF2B5EF4-FFF2-40B4-BE49-F238E27FC236}">
                <a16:creationId xmlns:a16="http://schemas.microsoft.com/office/drawing/2014/main" id="{8583F1E2-6404-FE10-FC84-11CB500B6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905000"/>
            <a:ext cx="4709160" cy="470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859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EE548-8781-8CE1-4250-5F583C65A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number of patients&#10;&#10;Description automatically generated with medium confidence">
            <a:extLst>
              <a:ext uri="{FF2B5EF4-FFF2-40B4-BE49-F238E27FC236}">
                <a16:creationId xmlns:a16="http://schemas.microsoft.com/office/drawing/2014/main" id="{D2678297-14A0-B054-F807-9C65B35C40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2520" y="1905000"/>
            <a:ext cx="4739640" cy="4739640"/>
          </a:xfrm>
        </p:spPr>
      </p:pic>
      <p:pic>
        <p:nvPicPr>
          <p:cNvPr id="7" name="Picture 6" descr="A graph of a number of patients&#10;&#10;Description automatically generated with medium confidence">
            <a:extLst>
              <a:ext uri="{FF2B5EF4-FFF2-40B4-BE49-F238E27FC236}">
                <a16:creationId xmlns:a16="http://schemas.microsoft.com/office/drawing/2014/main" id="{C90FBE4E-5D35-2F89-A7A9-007C790D4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1905000"/>
            <a:ext cx="4739640" cy="47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04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FCBE4-A49E-85BA-3004-C6E0F47BA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number of patients&#10;&#10;Description automatically generated">
            <a:extLst>
              <a:ext uri="{FF2B5EF4-FFF2-40B4-BE49-F238E27FC236}">
                <a16:creationId xmlns:a16="http://schemas.microsoft.com/office/drawing/2014/main" id="{8500230B-14C0-8BB6-5464-E0801437F0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6320" y="1905000"/>
            <a:ext cx="4678680" cy="4678680"/>
          </a:xfrm>
        </p:spPr>
      </p:pic>
      <p:pic>
        <p:nvPicPr>
          <p:cNvPr id="7" name="Picture 6" descr="A graph of a survival curve&#10;&#10;Description automatically generated with medium confidence">
            <a:extLst>
              <a:ext uri="{FF2B5EF4-FFF2-40B4-BE49-F238E27FC236}">
                <a16:creationId xmlns:a16="http://schemas.microsoft.com/office/drawing/2014/main" id="{D5A7BF49-C807-E93E-A29D-08AB6A626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" y="1905000"/>
            <a:ext cx="4678680" cy="467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938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042E1-4744-7110-C98D-FA28D1BA7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number of patients&#10;&#10;Description automatically generated with medium confidence">
            <a:extLst>
              <a:ext uri="{FF2B5EF4-FFF2-40B4-BE49-F238E27FC236}">
                <a16:creationId xmlns:a16="http://schemas.microsoft.com/office/drawing/2014/main" id="{D3F3F74D-7565-F341-87A6-58A1A3C39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9200" y="1905000"/>
            <a:ext cx="4785360" cy="4785360"/>
          </a:xfrm>
        </p:spPr>
      </p:pic>
      <p:pic>
        <p:nvPicPr>
          <p:cNvPr id="7" name="Picture 6" descr="A graph of a survival curve&#10;&#10;Description automatically generated with medium confidence">
            <a:extLst>
              <a:ext uri="{FF2B5EF4-FFF2-40B4-BE49-F238E27FC236}">
                <a16:creationId xmlns:a16="http://schemas.microsoft.com/office/drawing/2014/main" id="{059F63C2-2ED6-CCC3-B988-1BFDC9394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" y="1905000"/>
            <a:ext cx="4785360" cy="478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41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A70E2-0CFD-F7BE-6D36-7C8CFE3F8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A graph of a number of patients&#10;&#10;Description automatically generated">
            <a:extLst>
              <a:ext uri="{FF2B5EF4-FFF2-40B4-BE49-F238E27FC236}">
                <a16:creationId xmlns:a16="http://schemas.microsoft.com/office/drawing/2014/main" id="{F6BCE7ED-40D7-EB14-1EE7-D8D436C56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560" y="1905000"/>
            <a:ext cx="4770120" cy="4770120"/>
          </a:xfrm>
          <a:prstGeom prst="rect">
            <a:avLst/>
          </a:prstGeom>
        </p:spPr>
      </p:pic>
      <p:pic>
        <p:nvPicPr>
          <p:cNvPr id="11" name="Picture 10" descr="A graph of a survival curve&#10;&#10;Description automatically generated with medium confidence">
            <a:extLst>
              <a:ext uri="{FF2B5EF4-FFF2-40B4-BE49-F238E27FC236}">
                <a16:creationId xmlns:a16="http://schemas.microsoft.com/office/drawing/2014/main" id="{DDCF1595-02DA-3EEB-B936-01D5F0F0F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" y="1905000"/>
            <a:ext cx="4770120" cy="477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079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9AEA5-55CD-C73C-F7F9-19C215D01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number of patients&#10;&#10;Description automatically generated with medium confidence">
            <a:extLst>
              <a:ext uri="{FF2B5EF4-FFF2-40B4-BE49-F238E27FC236}">
                <a16:creationId xmlns:a16="http://schemas.microsoft.com/office/drawing/2014/main" id="{84E3D664-0F17-27F3-C290-BFF7CB1E0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9680" y="1905000"/>
            <a:ext cx="4693920" cy="4693920"/>
          </a:xfrm>
        </p:spPr>
      </p:pic>
      <p:pic>
        <p:nvPicPr>
          <p:cNvPr id="7" name="Picture 6" descr="A graph of survival in a patient&#10;&#10;Description automatically generated with medium confidence">
            <a:extLst>
              <a:ext uri="{FF2B5EF4-FFF2-40B4-BE49-F238E27FC236}">
                <a16:creationId xmlns:a16="http://schemas.microsoft.com/office/drawing/2014/main" id="{96ECEE6B-7068-0DF1-4221-67CF84527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1905000"/>
            <a:ext cx="4693920" cy="469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815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E189A-EBA5-A2EF-6AC4-71F03A2B7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number of patients&#10;&#10;Description automatically generated with medium confidence">
            <a:extLst>
              <a:ext uri="{FF2B5EF4-FFF2-40B4-BE49-F238E27FC236}">
                <a16:creationId xmlns:a16="http://schemas.microsoft.com/office/drawing/2014/main" id="{3D2DC342-4227-B1E5-C98A-B36F40A770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4440" y="1905000"/>
            <a:ext cx="4770120" cy="4770120"/>
          </a:xfrm>
        </p:spPr>
      </p:pic>
      <p:pic>
        <p:nvPicPr>
          <p:cNvPr id="7" name="Picture 6" descr="A graph of a survival curve&#10;&#10;Description automatically generated with medium confidence">
            <a:extLst>
              <a:ext uri="{FF2B5EF4-FFF2-40B4-BE49-F238E27FC236}">
                <a16:creationId xmlns:a16="http://schemas.microsoft.com/office/drawing/2014/main" id="{2E745B3B-C818-38C7-DEFC-2F0E19D8C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905000"/>
            <a:ext cx="4770120" cy="477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58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D56B-5558-6400-75C3-A3B4FE823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number of patients&#10;&#10;Description automatically generated">
            <a:extLst>
              <a:ext uri="{FF2B5EF4-FFF2-40B4-BE49-F238E27FC236}">
                <a16:creationId xmlns:a16="http://schemas.microsoft.com/office/drawing/2014/main" id="{2E1624A8-3DEA-6B9D-D379-1FF511711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6066" y="1021080"/>
            <a:ext cx="4517866" cy="4517866"/>
          </a:xfrm>
        </p:spPr>
      </p:pic>
      <p:pic>
        <p:nvPicPr>
          <p:cNvPr id="7" name="Picture 6" descr="A graph of survival in a cancer patient&#10;&#10;Description automatically generated with medium confidence">
            <a:extLst>
              <a:ext uri="{FF2B5EF4-FFF2-40B4-BE49-F238E27FC236}">
                <a16:creationId xmlns:a16="http://schemas.microsoft.com/office/drawing/2014/main" id="{A22C040F-4AF8-169B-9A3A-D201BE5FB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21080"/>
            <a:ext cx="4517866" cy="451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605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271E3-3EC7-D606-3ED6-830161E6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A graph of a number of patients&#10;&#10;Description automatically generated">
            <a:extLst>
              <a:ext uri="{FF2B5EF4-FFF2-40B4-BE49-F238E27FC236}">
                <a16:creationId xmlns:a16="http://schemas.microsoft.com/office/drawing/2014/main" id="{94EA2068-F5E1-1139-B4EB-C3C832F72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905000"/>
            <a:ext cx="4678680" cy="4678680"/>
          </a:xfrm>
          <a:prstGeom prst="rect">
            <a:avLst/>
          </a:prstGeom>
        </p:spPr>
      </p:pic>
      <p:pic>
        <p:nvPicPr>
          <p:cNvPr id="11" name="Picture 10" descr="A graph of a survival curve&#10;&#10;Description automatically generated with medium confidence">
            <a:extLst>
              <a:ext uri="{FF2B5EF4-FFF2-40B4-BE49-F238E27FC236}">
                <a16:creationId xmlns:a16="http://schemas.microsoft.com/office/drawing/2014/main" id="{D6A05816-0889-B111-C869-A4226C3FB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" y="1905000"/>
            <a:ext cx="4678680" cy="467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622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9E5A0-5479-637E-E536-93D4B49E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E38DE-408C-42C7-5B7A-13900D1C1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D3F5-9E4E-46F9-C902-B2A4CC32F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A graph of a disease-free survival&#10;&#10;Description automatically generated">
            <a:extLst>
              <a:ext uri="{FF2B5EF4-FFF2-40B4-BE49-F238E27FC236}">
                <a16:creationId xmlns:a16="http://schemas.microsoft.com/office/drawing/2014/main" id="{F8A03EFF-EB81-1D58-4288-22AA5676A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034" y="1904999"/>
            <a:ext cx="4558748" cy="4558748"/>
          </a:xfrm>
          <a:prstGeom prst="rect">
            <a:avLst/>
          </a:prstGeom>
        </p:spPr>
      </p:pic>
      <p:pic>
        <p:nvPicPr>
          <p:cNvPr id="11" name="Picture 10" descr="A graph of survival in a patient&#10;&#10;Description automatically generated with medium confidence">
            <a:extLst>
              <a:ext uri="{FF2B5EF4-FFF2-40B4-BE49-F238E27FC236}">
                <a16:creationId xmlns:a16="http://schemas.microsoft.com/office/drawing/2014/main" id="{41E76ADC-9E4C-5FBF-7571-1F3F2F9BE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87" y="1905000"/>
            <a:ext cx="4558748" cy="455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AA58B-6422-28DB-C546-BE3C69C8A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graph of a disease&#10;&#10;Description automatically generated">
            <a:extLst>
              <a:ext uri="{FF2B5EF4-FFF2-40B4-BE49-F238E27FC236}">
                <a16:creationId xmlns:a16="http://schemas.microsoft.com/office/drawing/2014/main" id="{C414D59A-EC28-6189-C3F2-2483F3220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564" y="2053050"/>
            <a:ext cx="4598503" cy="4598503"/>
          </a:xfrm>
          <a:prstGeom prst="rect">
            <a:avLst/>
          </a:prstGeom>
        </p:spPr>
      </p:pic>
      <p:pic>
        <p:nvPicPr>
          <p:cNvPr id="8" name="Picture 7" descr="A graph of a survival curve&#10;&#10;Description automatically generated with medium confidence">
            <a:extLst>
              <a:ext uri="{FF2B5EF4-FFF2-40B4-BE49-F238E27FC236}">
                <a16:creationId xmlns:a16="http://schemas.microsoft.com/office/drawing/2014/main" id="{2E30412F-E35D-123C-7D6A-D4E759ACD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61" y="2053051"/>
            <a:ext cx="4598504" cy="459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060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of a number of patients&#10;&#10;Description automatically generated">
            <a:extLst>
              <a:ext uri="{FF2B5EF4-FFF2-40B4-BE49-F238E27FC236}">
                <a16:creationId xmlns:a16="http://schemas.microsoft.com/office/drawing/2014/main" id="{9169D950-BA81-DA61-C335-B8A4AD3C0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347" y="1905000"/>
            <a:ext cx="4625008" cy="4625008"/>
          </a:xfrm>
          <a:prstGeom prst="rect">
            <a:avLst/>
          </a:prstGeom>
        </p:spPr>
      </p:pic>
      <p:pic>
        <p:nvPicPr>
          <p:cNvPr id="10" name="Picture 9" descr="A graph of a number of patients&#10;&#10;Description automatically generated with medium confidence">
            <a:extLst>
              <a:ext uri="{FF2B5EF4-FFF2-40B4-BE49-F238E27FC236}">
                <a16:creationId xmlns:a16="http://schemas.microsoft.com/office/drawing/2014/main" id="{1A7FA656-4118-F7FA-CE14-FB15EBA9A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38" y="1904999"/>
            <a:ext cx="4625009" cy="462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655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of a number of patients&#10;&#10;Description automatically generated with medium confidence">
            <a:extLst>
              <a:ext uri="{FF2B5EF4-FFF2-40B4-BE49-F238E27FC236}">
                <a16:creationId xmlns:a16="http://schemas.microsoft.com/office/drawing/2014/main" id="{5A10A27A-7B1A-0E32-634B-8D912467E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890" y="1759225"/>
            <a:ext cx="4837042" cy="4837042"/>
          </a:xfrm>
          <a:prstGeom prst="rect">
            <a:avLst/>
          </a:prstGeom>
        </p:spPr>
      </p:pic>
      <p:pic>
        <p:nvPicPr>
          <p:cNvPr id="10" name="Picture 9" descr="A graph of survival in a patient&#10;&#10;Description automatically generated with medium confidence">
            <a:extLst>
              <a:ext uri="{FF2B5EF4-FFF2-40B4-BE49-F238E27FC236}">
                <a16:creationId xmlns:a16="http://schemas.microsoft.com/office/drawing/2014/main" id="{314BE359-E00B-23DD-2F0E-F8311D7FA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69" y="1759225"/>
            <a:ext cx="4837043" cy="483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4739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EC4B-A45E-C87A-BB5F-F3E81F080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A graph of a disease-free survival&#10;&#10;Description automatically generated">
            <a:extLst>
              <a:ext uri="{FF2B5EF4-FFF2-40B4-BE49-F238E27FC236}">
                <a16:creationId xmlns:a16="http://schemas.microsoft.com/office/drawing/2014/main" id="{2E907E56-1943-8DAD-5036-EC97C39AD0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2816" y="2130286"/>
            <a:ext cx="4545494" cy="4545494"/>
          </a:xfrm>
        </p:spPr>
      </p:pic>
      <p:pic>
        <p:nvPicPr>
          <p:cNvPr id="8" name="Picture 7" descr="A graph of a survival curve&#10;&#10;Description automatically generated">
            <a:extLst>
              <a:ext uri="{FF2B5EF4-FFF2-40B4-BE49-F238E27FC236}">
                <a16:creationId xmlns:a16="http://schemas.microsoft.com/office/drawing/2014/main" id="{01CD7298-8DAB-0374-A6B6-C75362485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21" y="2130286"/>
            <a:ext cx="4545495" cy="454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982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BB2D-80A1-3154-CB05-0E2F93566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number of patients&#10;&#10;Description automatically generated with medium confidence">
            <a:extLst>
              <a:ext uri="{FF2B5EF4-FFF2-40B4-BE49-F238E27FC236}">
                <a16:creationId xmlns:a16="http://schemas.microsoft.com/office/drawing/2014/main" id="{DBE970B7-EED9-ECCD-FD6E-A7A23A438F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1112" y="1904999"/>
            <a:ext cx="4770781" cy="4770781"/>
          </a:xfrm>
        </p:spPr>
      </p:pic>
      <p:pic>
        <p:nvPicPr>
          <p:cNvPr id="7" name="Picture 6" descr="A graph of a survival curve&#10;&#10;Description automatically generated with medium confidence">
            <a:extLst>
              <a:ext uri="{FF2B5EF4-FFF2-40B4-BE49-F238E27FC236}">
                <a16:creationId xmlns:a16="http://schemas.microsoft.com/office/drawing/2014/main" id="{B5AECE35-84FC-8410-AB58-98CC63E24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31" y="1905000"/>
            <a:ext cx="4770782" cy="477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38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5C3B7-BF6C-A6FE-FD6A-8D2722BFE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disease-free survival&#10;&#10;Description automatically generated">
            <a:extLst>
              <a:ext uri="{FF2B5EF4-FFF2-40B4-BE49-F238E27FC236}">
                <a16:creationId xmlns:a16="http://schemas.microsoft.com/office/drawing/2014/main" id="{02AC8009-2C5E-7430-A441-ACE086347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355" y="1904999"/>
            <a:ext cx="4744279" cy="4744279"/>
          </a:xfrm>
        </p:spPr>
      </p:pic>
      <p:pic>
        <p:nvPicPr>
          <p:cNvPr id="7" name="Picture 6" descr="A graph of a survival curve&#10;&#10;Description automatically generated with medium confidence">
            <a:extLst>
              <a:ext uri="{FF2B5EF4-FFF2-40B4-BE49-F238E27FC236}">
                <a16:creationId xmlns:a16="http://schemas.microsoft.com/office/drawing/2014/main" id="{0FFD43A2-058E-6E11-7272-AED1EBE74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77" y="1904999"/>
            <a:ext cx="4744279" cy="474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3518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EE9F8-8314-7A6B-E71A-6C2477D17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number of patients&#10;&#10;Description automatically generated with medium confidence">
            <a:extLst>
              <a:ext uri="{FF2B5EF4-FFF2-40B4-BE49-F238E27FC236}">
                <a16:creationId xmlns:a16="http://schemas.microsoft.com/office/drawing/2014/main" id="{4B1E1EBD-8139-3DD0-C631-B59E4F335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3060" y="1904999"/>
            <a:ext cx="4704521" cy="4704521"/>
          </a:xfrm>
        </p:spPr>
      </p:pic>
      <p:pic>
        <p:nvPicPr>
          <p:cNvPr id="7" name="Picture 6" descr="A graph of a survival curve&#10;&#10;Description automatically generated with medium confidence">
            <a:extLst>
              <a:ext uri="{FF2B5EF4-FFF2-40B4-BE49-F238E27FC236}">
                <a16:creationId xmlns:a16="http://schemas.microsoft.com/office/drawing/2014/main" id="{9378DFF2-B30F-EFD1-AE74-1167532DD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39" y="1905000"/>
            <a:ext cx="4704522" cy="470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89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BD301-203A-8F98-7330-28287EA38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number of patients&#10;&#10;Description automatically generated">
            <a:extLst>
              <a:ext uri="{FF2B5EF4-FFF2-40B4-BE49-F238E27FC236}">
                <a16:creationId xmlns:a16="http://schemas.microsoft.com/office/drawing/2014/main" id="{35FCE2AE-577A-D9D3-B587-65ED9A4E22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5400" y="868680"/>
            <a:ext cx="4480560" cy="4480560"/>
          </a:xfrm>
        </p:spPr>
      </p:pic>
      <p:pic>
        <p:nvPicPr>
          <p:cNvPr id="7" name="Picture 6" descr="A graph of a number of patients&#10;&#10;Description automatically generated">
            <a:extLst>
              <a:ext uri="{FF2B5EF4-FFF2-40B4-BE49-F238E27FC236}">
                <a16:creationId xmlns:a16="http://schemas.microsoft.com/office/drawing/2014/main" id="{4849142B-E8A5-D3C8-3ED0-585FCDB13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" y="868680"/>
            <a:ext cx="4480560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0214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2238C-91E2-578E-6A87-FB93D548E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disease&#10;&#10;Description automatically generated">
            <a:extLst>
              <a:ext uri="{FF2B5EF4-FFF2-40B4-BE49-F238E27FC236}">
                <a16:creationId xmlns:a16="http://schemas.microsoft.com/office/drawing/2014/main" id="{24FFD5CB-16F4-D4B0-FCC8-E5FCDEE99E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0137" y="1904999"/>
            <a:ext cx="4581939" cy="4581939"/>
          </a:xfrm>
        </p:spPr>
      </p:pic>
      <p:pic>
        <p:nvPicPr>
          <p:cNvPr id="7" name="Picture 6" descr="A graph of survival in a patient&#10;&#10;Description automatically generated with medium confidence">
            <a:extLst>
              <a:ext uri="{FF2B5EF4-FFF2-40B4-BE49-F238E27FC236}">
                <a16:creationId xmlns:a16="http://schemas.microsoft.com/office/drawing/2014/main" id="{BD862DD8-5CB8-C227-63C3-EF43B766D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904999"/>
            <a:ext cx="4581939" cy="458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3865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D56BD-7210-B747-F186-28EA6696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disease&#10;&#10;Description automatically generated">
            <a:extLst>
              <a:ext uri="{FF2B5EF4-FFF2-40B4-BE49-F238E27FC236}">
                <a16:creationId xmlns:a16="http://schemas.microsoft.com/office/drawing/2014/main" id="{CBD4AA52-73C1-F146-171D-CAE138B861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6557" y="1905000"/>
            <a:ext cx="4518992" cy="4518992"/>
          </a:xfrm>
        </p:spPr>
      </p:pic>
      <p:pic>
        <p:nvPicPr>
          <p:cNvPr id="7" name="Picture 6" descr="A graph of survival in a patient&#10;&#10;Description automatically generated with medium confidence">
            <a:extLst>
              <a:ext uri="{FF2B5EF4-FFF2-40B4-BE49-F238E27FC236}">
                <a16:creationId xmlns:a16="http://schemas.microsoft.com/office/drawing/2014/main" id="{1C7FDB0E-97C4-602F-3140-DF5FE7CBD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65" y="1905000"/>
            <a:ext cx="4518992" cy="451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309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8CC51-D4CC-32E2-0A1F-DC5DB3E9D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number of patients&#10;&#10;Description automatically generated with medium confidence">
            <a:extLst>
              <a:ext uri="{FF2B5EF4-FFF2-40B4-BE49-F238E27FC236}">
                <a16:creationId xmlns:a16="http://schemas.microsoft.com/office/drawing/2014/main" id="{CF3AD8CC-3B1E-F164-A625-08249209BE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3059" y="1955729"/>
            <a:ext cx="4664765" cy="4664765"/>
          </a:xfrm>
        </p:spPr>
      </p:pic>
      <p:pic>
        <p:nvPicPr>
          <p:cNvPr id="7" name="Picture 6" descr="A graph of a survival curve&#10;&#10;Description automatically generated with medium confidence">
            <a:extLst>
              <a:ext uri="{FF2B5EF4-FFF2-40B4-BE49-F238E27FC236}">
                <a16:creationId xmlns:a16="http://schemas.microsoft.com/office/drawing/2014/main" id="{01058F64-32B7-714B-38DE-B5B74FBAB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95" y="1955730"/>
            <a:ext cx="4664765" cy="466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726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E6F40-4365-E9C7-59F2-174F9A880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disease-free survival&#10;&#10;Description automatically generated">
            <a:extLst>
              <a:ext uri="{FF2B5EF4-FFF2-40B4-BE49-F238E27FC236}">
                <a16:creationId xmlns:a16="http://schemas.microsoft.com/office/drawing/2014/main" id="{04E5BDE5-5FEF-8449-CEE8-C7C1CB014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6798" y="1904998"/>
            <a:ext cx="4625009" cy="4625009"/>
          </a:xfrm>
        </p:spPr>
      </p:pic>
      <p:pic>
        <p:nvPicPr>
          <p:cNvPr id="7" name="Picture 6" descr="A graph of a survival curve&#10;&#10;Description automatically generated with medium confidence">
            <a:extLst>
              <a:ext uri="{FF2B5EF4-FFF2-40B4-BE49-F238E27FC236}">
                <a16:creationId xmlns:a16="http://schemas.microsoft.com/office/drawing/2014/main" id="{31049701-E069-2D9D-4AEE-0D85BF97F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90" y="1904999"/>
            <a:ext cx="4625009" cy="462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462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5623F-C8EB-3F0D-3B03-FCF45252F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disease&#10;&#10;Description automatically generated">
            <a:extLst>
              <a:ext uri="{FF2B5EF4-FFF2-40B4-BE49-F238E27FC236}">
                <a16:creationId xmlns:a16="http://schemas.microsoft.com/office/drawing/2014/main" id="{915EB611-E21E-A723-8524-386B047CE6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1269" y="1931503"/>
            <a:ext cx="4412973" cy="4412973"/>
          </a:xfrm>
        </p:spPr>
      </p:pic>
      <p:pic>
        <p:nvPicPr>
          <p:cNvPr id="7" name="Picture 6" descr="A graph of a survival curve&#10;&#10;Description automatically generated with medium confidence">
            <a:extLst>
              <a:ext uri="{FF2B5EF4-FFF2-40B4-BE49-F238E27FC236}">
                <a16:creationId xmlns:a16="http://schemas.microsoft.com/office/drawing/2014/main" id="{68866361-314F-6178-2EEC-948BB7948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96" y="1931504"/>
            <a:ext cx="4412974" cy="441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1481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9DD5C-FDD2-C504-F241-C5AFD6A1B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disease&#10;&#10;Description automatically generated">
            <a:extLst>
              <a:ext uri="{FF2B5EF4-FFF2-40B4-BE49-F238E27FC236}">
                <a16:creationId xmlns:a16="http://schemas.microsoft.com/office/drawing/2014/main" id="{89F7E420-0E24-40B7-E89C-B74225068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4607" y="1904999"/>
            <a:ext cx="4744279" cy="4744279"/>
          </a:xfrm>
        </p:spPr>
      </p:pic>
      <p:pic>
        <p:nvPicPr>
          <p:cNvPr id="7" name="Picture 6" descr="A graph of survival in a group&#10;&#10;Description automatically generated with medium confidence">
            <a:extLst>
              <a:ext uri="{FF2B5EF4-FFF2-40B4-BE49-F238E27FC236}">
                <a16:creationId xmlns:a16="http://schemas.microsoft.com/office/drawing/2014/main" id="{33E249D6-C057-AFE1-A405-0F6123781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29" y="1904999"/>
            <a:ext cx="4744279" cy="474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222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02A67-1A96-784A-AFA3-EE03C3F6B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number of patients&#10;&#10;Description automatically generated with medium confidence">
            <a:extLst>
              <a:ext uri="{FF2B5EF4-FFF2-40B4-BE49-F238E27FC236}">
                <a16:creationId xmlns:a16="http://schemas.microsoft.com/office/drawing/2014/main" id="{04BFB659-56B6-77DC-FD0D-8EC9EE4B1E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0051" y="1904999"/>
            <a:ext cx="4571999" cy="4571999"/>
          </a:xfrm>
        </p:spPr>
      </p:pic>
      <p:pic>
        <p:nvPicPr>
          <p:cNvPr id="7" name="Picture 6" descr="A graph of survival in a patient&#10;&#10;Description automatically generated with medium confidence">
            <a:extLst>
              <a:ext uri="{FF2B5EF4-FFF2-40B4-BE49-F238E27FC236}">
                <a16:creationId xmlns:a16="http://schemas.microsoft.com/office/drawing/2014/main" id="{BDEF9531-E6DC-E266-C5D1-1FEB33A0C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52" y="19050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9014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A7F4B-E8B0-B10E-7E68-617888436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number of patients&#10;&#10;Description automatically generated with medium confidence">
            <a:extLst>
              <a:ext uri="{FF2B5EF4-FFF2-40B4-BE49-F238E27FC236}">
                <a16:creationId xmlns:a16="http://schemas.microsoft.com/office/drawing/2014/main" id="{41C77EC3-A840-521F-A9E5-E6CE9D7959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6070" y="2011017"/>
            <a:ext cx="4585252" cy="4585252"/>
          </a:xfrm>
        </p:spPr>
      </p:pic>
      <p:pic>
        <p:nvPicPr>
          <p:cNvPr id="7" name="Picture 6" descr="A graph of survival in a patient&#10;&#10;Description automatically generated with medium confidence">
            <a:extLst>
              <a:ext uri="{FF2B5EF4-FFF2-40B4-BE49-F238E27FC236}">
                <a16:creationId xmlns:a16="http://schemas.microsoft.com/office/drawing/2014/main" id="{7F0DB23F-041E-AD37-949A-EDFA7FCE6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18" y="2011017"/>
            <a:ext cx="4585252" cy="458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637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B6CF4-0B4A-1FAB-40F2-29CDFCBE1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disease&#10;&#10;Description automatically generated">
            <a:extLst>
              <a:ext uri="{FF2B5EF4-FFF2-40B4-BE49-F238E27FC236}">
                <a16:creationId xmlns:a16="http://schemas.microsoft.com/office/drawing/2014/main" id="{EBA73FEF-46FC-D9CF-4725-A1E93AC72D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9321" y="1905000"/>
            <a:ext cx="4770782" cy="4770782"/>
          </a:xfrm>
        </p:spPr>
      </p:pic>
      <p:pic>
        <p:nvPicPr>
          <p:cNvPr id="7" name="Picture 6" descr="A graph of survival in a patient&#10;&#10;Description automatically generated with medium confidence">
            <a:extLst>
              <a:ext uri="{FF2B5EF4-FFF2-40B4-BE49-F238E27FC236}">
                <a16:creationId xmlns:a16="http://schemas.microsoft.com/office/drawing/2014/main" id="{C6DE7717-7C11-7FCD-3207-023D90929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96" y="1905000"/>
            <a:ext cx="4770782" cy="477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961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593F3-C411-33C3-CBE3-1754BD29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number of patients&#10;&#10;Description automatically generated with medium confidence">
            <a:extLst>
              <a:ext uri="{FF2B5EF4-FFF2-40B4-BE49-F238E27FC236}">
                <a16:creationId xmlns:a16="http://schemas.microsoft.com/office/drawing/2014/main" id="{DC6DFA55-62A6-09B8-8C27-DD1A187EE4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0296" y="1905000"/>
            <a:ext cx="4691270" cy="4691270"/>
          </a:xfrm>
        </p:spPr>
      </p:pic>
      <p:pic>
        <p:nvPicPr>
          <p:cNvPr id="7" name="Picture 6" descr="A graph of survival in a patient&#10;&#10;Description automatically generated with medium confidence">
            <a:extLst>
              <a:ext uri="{FF2B5EF4-FFF2-40B4-BE49-F238E27FC236}">
                <a16:creationId xmlns:a16="http://schemas.microsoft.com/office/drawing/2014/main" id="{0819D856-857F-1D66-019D-9D650AD33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26" y="1905000"/>
            <a:ext cx="4691270" cy="469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642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0F92F-6457-070A-933D-0EB15E3FC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number of patients&#10;&#10;Description automatically generated">
            <a:extLst>
              <a:ext uri="{FF2B5EF4-FFF2-40B4-BE49-F238E27FC236}">
                <a16:creationId xmlns:a16="http://schemas.microsoft.com/office/drawing/2014/main" id="{28DC619E-5BD1-25B9-29E9-EE65F9458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2080" y="1690688"/>
            <a:ext cx="4693920" cy="4693920"/>
          </a:xfrm>
        </p:spPr>
      </p:pic>
      <p:pic>
        <p:nvPicPr>
          <p:cNvPr id="7" name="Picture 6" descr="A graph of a survival curve&#10;&#10;Description automatically generated with medium confidence">
            <a:extLst>
              <a:ext uri="{FF2B5EF4-FFF2-40B4-BE49-F238E27FC236}">
                <a16:creationId xmlns:a16="http://schemas.microsoft.com/office/drawing/2014/main" id="{E758DCD4-F87E-32FD-58AA-2B178C208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" y="1690688"/>
            <a:ext cx="4693920" cy="469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2378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F13F4-5C81-A530-5654-155F04DAB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number of patients&#10;&#10;Description automatically generated with medium confidence">
            <a:extLst>
              <a:ext uri="{FF2B5EF4-FFF2-40B4-BE49-F238E27FC236}">
                <a16:creationId xmlns:a16="http://schemas.microsoft.com/office/drawing/2014/main" id="{FB3D00A1-538A-C73A-C408-1ED9C6F68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3303" y="1904999"/>
            <a:ext cx="4704521" cy="4704521"/>
          </a:xfrm>
        </p:spPr>
      </p:pic>
      <p:pic>
        <p:nvPicPr>
          <p:cNvPr id="7" name="Picture 6" descr="A graph of survival in a patient&#10;&#10;Description automatically generated with medium confidence">
            <a:extLst>
              <a:ext uri="{FF2B5EF4-FFF2-40B4-BE49-F238E27FC236}">
                <a16:creationId xmlns:a16="http://schemas.microsoft.com/office/drawing/2014/main" id="{A448E776-7BA7-EFBA-7A9C-259479C90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82" y="1905000"/>
            <a:ext cx="4704522" cy="470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760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1901-84DE-E898-9810-1FB6E81A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number of patients&#10;&#10;Description automatically generated with medium confidence">
            <a:extLst>
              <a:ext uri="{FF2B5EF4-FFF2-40B4-BE49-F238E27FC236}">
                <a16:creationId xmlns:a16="http://schemas.microsoft.com/office/drawing/2014/main" id="{B9CED2C0-F5F1-3531-C418-DF70E9A20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2086" y="1904999"/>
            <a:ext cx="4691269" cy="4691269"/>
          </a:xfrm>
        </p:spPr>
      </p:pic>
      <p:pic>
        <p:nvPicPr>
          <p:cNvPr id="7" name="Picture 6" descr="A graph of survival in a patient&#10;&#10;Description automatically generated with medium confidence">
            <a:extLst>
              <a:ext uri="{FF2B5EF4-FFF2-40B4-BE49-F238E27FC236}">
                <a16:creationId xmlns:a16="http://schemas.microsoft.com/office/drawing/2014/main" id="{16A51AC7-4A9A-207A-0902-810C8B919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17" y="1905000"/>
            <a:ext cx="4691270" cy="469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943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01C34-4022-7518-6225-6DB5ABE4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number of patients&#10;&#10;Description automatically generated with medium confidence">
            <a:extLst>
              <a:ext uri="{FF2B5EF4-FFF2-40B4-BE49-F238E27FC236}">
                <a16:creationId xmlns:a16="http://schemas.microsoft.com/office/drawing/2014/main" id="{F428FEB9-1D64-5476-4947-ACBEB6977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6880" y="1905000"/>
            <a:ext cx="4785360" cy="4785360"/>
          </a:xfrm>
        </p:spPr>
      </p:pic>
      <p:pic>
        <p:nvPicPr>
          <p:cNvPr id="7" name="Picture 6" descr="A graph of a survival curve&#10;&#10;Description automatically generated with medium confidence">
            <a:extLst>
              <a:ext uri="{FF2B5EF4-FFF2-40B4-BE49-F238E27FC236}">
                <a16:creationId xmlns:a16="http://schemas.microsoft.com/office/drawing/2014/main" id="{A1B32D1D-9F4D-82FD-8B4F-7F9EC1F7F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05000"/>
            <a:ext cx="4678680" cy="467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360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8F6F1-3DA6-7C2B-0378-9183FCF45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A graph of a number of patients&#10;&#10;Description automatically generated">
            <a:extLst>
              <a:ext uri="{FF2B5EF4-FFF2-40B4-BE49-F238E27FC236}">
                <a16:creationId xmlns:a16="http://schemas.microsoft.com/office/drawing/2014/main" id="{AE2D4F65-0953-096C-7C0B-E0967D643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480" y="1905000"/>
            <a:ext cx="4693920" cy="4693920"/>
          </a:xfrm>
          <a:prstGeom prst="rect">
            <a:avLst/>
          </a:prstGeom>
        </p:spPr>
      </p:pic>
      <p:pic>
        <p:nvPicPr>
          <p:cNvPr id="11" name="Picture 10" descr="A graph of a survival curve&#10;&#10;Description automatically generated with medium confidence">
            <a:extLst>
              <a:ext uri="{FF2B5EF4-FFF2-40B4-BE49-F238E27FC236}">
                <a16:creationId xmlns:a16="http://schemas.microsoft.com/office/drawing/2014/main" id="{99E1F9E9-4DED-F7E0-A1F3-2E1380302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" y="1905000"/>
            <a:ext cx="4693920" cy="469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268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1AC6F-936B-57EC-D7AC-BB1FBEA2F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number of patients&#10;&#10;Description automatically generated">
            <a:extLst>
              <a:ext uri="{FF2B5EF4-FFF2-40B4-BE49-F238E27FC236}">
                <a16:creationId xmlns:a16="http://schemas.microsoft.com/office/drawing/2014/main" id="{AA57BBFC-E1CC-D23F-872F-5CD8AAE88E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7800" y="1920557"/>
            <a:ext cx="4632960" cy="4632960"/>
          </a:xfrm>
        </p:spPr>
      </p:pic>
      <p:pic>
        <p:nvPicPr>
          <p:cNvPr id="7" name="Picture 6" descr="A graph of a survival curve&#10;&#10;Description automatically generated with medium confidence">
            <a:extLst>
              <a:ext uri="{FF2B5EF4-FFF2-40B4-BE49-F238E27FC236}">
                <a16:creationId xmlns:a16="http://schemas.microsoft.com/office/drawing/2014/main" id="{28861A0B-C14B-0FA3-60CF-B655E16F1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" y="1905000"/>
            <a:ext cx="4632960" cy="463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597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0E6BB-8480-378C-4820-E024E3E0B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number of patients&#10;&#10;Description automatically generated">
            <a:extLst>
              <a:ext uri="{FF2B5EF4-FFF2-40B4-BE49-F238E27FC236}">
                <a16:creationId xmlns:a16="http://schemas.microsoft.com/office/drawing/2014/main" id="{AC0E8B89-9040-69EF-F821-FAEC50D20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3520" y="1905000"/>
            <a:ext cx="4693920" cy="4693920"/>
          </a:xfrm>
        </p:spPr>
      </p:pic>
      <p:pic>
        <p:nvPicPr>
          <p:cNvPr id="7" name="Picture 6" descr="A graph of survival in a patient&#10;&#10;Description automatically generated with medium confidence">
            <a:extLst>
              <a:ext uri="{FF2B5EF4-FFF2-40B4-BE49-F238E27FC236}">
                <a16:creationId xmlns:a16="http://schemas.microsoft.com/office/drawing/2014/main" id="{638A87A7-BF95-B36F-C38B-3994D9761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905000"/>
            <a:ext cx="4693920" cy="469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9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3F42F-D2F3-97FB-B6B5-79CE5B158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number of patients&#10;&#10;Description automatically generated with medium confidence">
            <a:extLst>
              <a:ext uri="{FF2B5EF4-FFF2-40B4-BE49-F238E27FC236}">
                <a16:creationId xmlns:a16="http://schemas.microsoft.com/office/drawing/2014/main" id="{5527B919-07E7-C30E-BE96-813BEFFB0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3000" y="1905000"/>
            <a:ext cx="4572000" cy="4572000"/>
          </a:xfrm>
        </p:spPr>
      </p:pic>
      <p:pic>
        <p:nvPicPr>
          <p:cNvPr id="7" name="Picture 6" descr="A graph of a survival curve&#10;&#10;Description automatically generated with medium confidence">
            <a:extLst>
              <a:ext uri="{FF2B5EF4-FFF2-40B4-BE49-F238E27FC236}">
                <a16:creationId xmlns:a16="http://schemas.microsoft.com/office/drawing/2014/main" id="{95ED389A-9A54-A256-DB0B-1A722A08E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01168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9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1579</TotalTime>
  <Words>0</Words>
  <Application>Microsoft Macintosh PowerPoint</Application>
  <PresentationFormat>Widescreen</PresentationFormat>
  <Paragraphs>0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 Knight</dc:creator>
  <cp:lastModifiedBy>Ben Knight</cp:lastModifiedBy>
  <cp:revision>1</cp:revision>
  <dcterms:created xsi:type="dcterms:W3CDTF">2024-07-26T13:02:29Z</dcterms:created>
  <dcterms:modified xsi:type="dcterms:W3CDTF">2024-08-31T17:58:20Z</dcterms:modified>
</cp:coreProperties>
</file>