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3"/>
    <p:restoredTop sz="92439"/>
  </p:normalViewPr>
  <p:slideViewPr>
    <p:cSldViewPr snapToGrid="0" snapToObjects="1">
      <p:cViewPr varScale="1">
        <p:scale>
          <a:sx n="124" d="100"/>
          <a:sy n="124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55AE6-79EC-FA44-A8F2-9BA53EC7D968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889BB-194F-AE4B-A884-ACD0E73B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889BB-194F-AE4B-A884-ACD0E73BAC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C724-C63E-0543-ACA4-A17C046F996D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3076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Penn-Like Tokenizer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183570" y="3433977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Token Candidate</a:t>
            </a:r>
            <a:endParaRPr lang="en-US" sz="1400" dirty="0"/>
          </a:p>
        </p:txBody>
      </p:sp>
      <p:cxnSp>
        <p:nvCxnSpPr>
          <p:cNvPr id="7" name="Elbow Connector 6"/>
          <p:cNvCxnSpPr>
            <a:stCxn id="4" idx="3"/>
            <a:endCxn id="5" idx="0"/>
          </p:cNvCxnSpPr>
          <p:nvPr/>
        </p:nvCxnSpPr>
        <p:spPr>
          <a:xfrm>
            <a:off x="3547379" y="2207173"/>
            <a:ext cx="187984" cy="1226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44861" y="1929171"/>
            <a:ext cx="1254936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Spellchecker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90635" y="1897827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 Token Merger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39659" y="3433975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Parse Token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991559" y="2584154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Splitting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4991559" y="2782800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Merging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4991559" y="2981446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Editing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5616690" y="5231210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 Tagger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144226" y="5231211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 of Speech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8871042" y="3433974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 Token</a:t>
            </a:r>
            <a:endParaRPr lang="en-US" sz="1400" dirty="0"/>
          </a:p>
        </p:txBody>
      </p:sp>
      <p:cxnSp>
        <p:nvCxnSpPr>
          <p:cNvPr id="50" name="Elbow Connector 49"/>
          <p:cNvCxnSpPr>
            <a:stCxn id="13" idx="3"/>
            <a:endCxn id="48" idx="1"/>
          </p:cNvCxnSpPr>
          <p:nvPr/>
        </p:nvCxnSpPr>
        <p:spPr>
          <a:xfrm>
            <a:off x="8614938" y="2194219"/>
            <a:ext cx="256104" cy="1536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434100" y="2578897"/>
            <a:ext cx="1037372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Rule based merging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2446946" y="2585545"/>
            <a:ext cx="881026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Regex splitting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126125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Sentence Detector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776850" y="3433976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413056" y="2585545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MaxEnt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9638426" y="1899718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Acronym Processor</a:t>
            </a:r>
          </a:p>
        </p:txBody>
      </p:sp>
      <p:cxnSp>
        <p:nvCxnSpPr>
          <p:cNvPr id="68" name="Elbow Connector 67"/>
          <p:cNvCxnSpPr>
            <a:stCxn id="48" idx="0"/>
            <a:endCxn id="66" idx="1"/>
          </p:cNvCxnSpPr>
          <p:nvPr/>
        </p:nvCxnSpPr>
        <p:spPr>
          <a:xfrm rot="5400000" flipH="1" flipV="1">
            <a:off x="8911698" y="2707247"/>
            <a:ext cx="1237864" cy="215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0611964" y="3436397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Acronym</a:t>
            </a:r>
            <a:endParaRPr lang="en-US" sz="1400" dirty="0"/>
          </a:p>
        </p:txBody>
      </p:sp>
      <p:sp>
        <p:nvSpPr>
          <p:cNvPr id="275" name="Rectangle 274"/>
          <p:cNvSpPr/>
          <p:nvPr/>
        </p:nvSpPr>
        <p:spPr>
          <a:xfrm>
            <a:off x="4149120" y="770314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SPECIALIST</a:t>
            </a:r>
          </a:p>
          <a:p>
            <a:pPr algn="ctr"/>
            <a:r>
              <a:rPr lang="en-US" dirty="0" smtClean="0"/>
              <a:t>LRWD</a:t>
            </a:r>
            <a:endParaRPr lang="en-US" dirty="0"/>
          </a:p>
        </p:txBody>
      </p:sp>
      <p:sp>
        <p:nvSpPr>
          <p:cNvPr id="279" name="Rectangle 278"/>
          <p:cNvSpPr/>
          <p:nvPr/>
        </p:nvSpPr>
        <p:spPr>
          <a:xfrm>
            <a:off x="283389" y="731519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dirty="0" smtClean="0"/>
          </a:p>
          <a:p>
            <a:pPr algn="ctr"/>
            <a:r>
              <a:rPr lang="en-US" sz="1400" dirty="0" smtClean="0"/>
              <a:t>Model</a:t>
            </a:r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776850" y="1608083"/>
            <a:ext cx="0" cy="30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5743875" y="770314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</a:t>
            </a:r>
          </a:p>
          <a:p>
            <a:pPr algn="ctr"/>
            <a:r>
              <a:rPr lang="en-US" dirty="0" smtClean="0"/>
              <a:t>N-grams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460894" y="769773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SPECIALIST</a:t>
            </a:r>
          </a:p>
          <a:p>
            <a:pPr algn="ctr"/>
            <a:r>
              <a:rPr lang="en-US" dirty="0" smtClean="0"/>
              <a:t>LRAGR</a:t>
            </a:r>
          </a:p>
        </p:txBody>
      </p:sp>
      <p:cxnSp>
        <p:nvCxnSpPr>
          <p:cNvPr id="38" name="Elbow Connector 37"/>
          <p:cNvCxnSpPr>
            <a:stCxn id="46" idx="2"/>
            <a:endCxn id="13" idx="0"/>
          </p:cNvCxnSpPr>
          <p:nvPr/>
        </p:nvCxnSpPr>
        <p:spPr>
          <a:xfrm rot="5400000">
            <a:off x="7827826" y="1771298"/>
            <a:ext cx="251490" cy="1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0346914" y="4942244"/>
            <a:ext cx="920755" cy="210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Artifact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2406438" y="5300395"/>
            <a:ext cx="1150883" cy="625464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Elbow Connector 5"/>
          <p:cNvCxnSpPr>
            <a:stCxn id="5" idx="2"/>
            <a:endCxn id="2" idx="1"/>
          </p:cNvCxnSpPr>
          <p:nvPr/>
        </p:nvCxnSpPr>
        <p:spPr>
          <a:xfrm rot="5400000">
            <a:off x="2277718" y="4155481"/>
            <a:ext cx="1586367" cy="1328925"/>
          </a:xfrm>
          <a:prstGeom prst="bentConnector4">
            <a:avLst>
              <a:gd name="adj1" fmla="val 40143"/>
              <a:gd name="adj2" fmla="val 117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967863" y="5335346"/>
            <a:ext cx="1103586" cy="544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Named Entity</a:t>
            </a:r>
            <a:endParaRPr lang="en-US" dirty="0"/>
          </a:p>
        </p:txBody>
      </p:sp>
      <p:cxnSp>
        <p:nvCxnSpPr>
          <p:cNvPr id="14" name="Elbow Connector 13"/>
          <p:cNvCxnSpPr>
            <a:stCxn id="2" idx="3"/>
            <a:endCxn id="8" idx="1"/>
          </p:cNvCxnSpPr>
          <p:nvPr/>
        </p:nvCxnSpPr>
        <p:spPr>
          <a:xfrm flipV="1">
            <a:off x="3557321" y="5607477"/>
            <a:ext cx="410542" cy="5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0"/>
            <a:endCxn id="9" idx="1"/>
          </p:cNvCxnSpPr>
          <p:nvPr/>
        </p:nvCxnSpPr>
        <p:spPr>
          <a:xfrm rot="5400000" flipH="1" flipV="1">
            <a:off x="3077367" y="3667853"/>
            <a:ext cx="3109783" cy="22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3"/>
            <a:endCxn id="9" idx="1"/>
          </p:cNvCxnSpPr>
          <p:nvPr/>
        </p:nvCxnSpPr>
        <p:spPr>
          <a:xfrm flipV="1">
            <a:off x="4287156" y="2225563"/>
            <a:ext cx="457705" cy="1504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" idx="3"/>
            <a:endCxn id="42" idx="1"/>
          </p:cNvCxnSpPr>
          <p:nvPr/>
        </p:nvCxnSpPr>
        <p:spPr>
          <a:xfrm>
            <a:off x="6940993" y="5527602"/>
            <a:ext cx="2032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2" idx="3"/>
            <a:endCxn id="13" idx="1"/>
          </p:cNvCxnSpPr>
          <p:nvPr/>
        </p:nvCxnSpPr>
        <p:spPr>
          <a:xfrm flipH="1" flipV="1">
            <a:off x="7290635" y="2194219"/>
            <a:ext cx="957177" cy="3333384"/>
          </a:xfrm>
          <a:prstGeom prst="bentConnector5">
            <a:avLst>
              <a:gd name="adj1" fmla="val -23883"/>
              <a:gd name="adj2" fmla="val 50000"/>
              <a:gd name="adj3" fmla="val 123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5" idx="3"/>
            <a:endCxn id="13" idx="1"/>
          </p:cNvCxnSpPr>
          <p:nvPr/>
        </p:nvCxnSpPr>
        <p:spPr>
          <a:xfrm flipV="1">
            <a:off x="6443245" y="2194219"/>
            <a:ext cx="847390" cy="1536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" idx="3"/>
            <a:endCxn id="15" idx="0"/>
          </p:cNvCxnSpPr>
          <p:nvPr/>
        </p:nvCxnSpPr>
        <p:spPr>
          <a:xfrm flipH="1">
            <a:off x="5891452" y="2225563"/>
            <a:ext cx="108345" cy="1208412"/>
          </a:xfrm>
          <a:prstGeom prst="bentConnector4">
            <a:avLst>
              <a:gd name="adj1" fmla="val -210993"/>
              <a:gd name="adj2" fmla="val 62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2" idx="2"/>
            <a:endCxn id="9" idx="0"/>
          </p:cNvCxnSpPr>
          <p:nvPr/>
        </p:nvCxnSpPr>
        <p:spPr>
          <a:xfrm rot="5400000">
            <a:off x="5663687" y="1355521"/>
            <a:ext cx="282293" cy="865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275" idx="2"/>
            <a:endCxn id="9" idx="0"/>
          </p:cNvCxnSpPr>
          <p:nvPr/>
        </p:nvCxnSpPr>
        <p:spPr>
          <a:xfrm rot="16200000" flipH="1">
            <a:off x="4866309" y="1423150"/>
            <a:ext cx="282293" cy="729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5" idx="2"/>
            <a:endCxn id="30" idx="1"/>
          </p:cNvCxnSpPr>
          <p:nvPr/>
        </p:nvCxnSpPr>
        <p:spPr>
          <a:xfrm rot="5400000">
            <a:off x="5003649" y="4639799"/>
            <a:ext cx="1500844" cy="274762"/>
          </a:xfrm>
          <a:prstGeom prst="bentConnector4">
            <a:avLst>
              <a:gd name="adj1" fmla="val 40126"/>
              <a:gd name="adj2" fmla="val 183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346914" y="5242275"/>
            <a:ext cx="920755" cy="2048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Component</a:t>
            </a:r>
            <a:endParaRPr lang="en-US" sz="1000" dirty="0"/>
          </a:p>
        </p:txBody>
      </p:sp>
      <p:sp>
        <p:nvSpPr>
          <p:cNvPr id="135" name="Rectangle 134"/>
          <p:cNvSpPr/>
          <p:nvPr/>
        </p:nvSpPr>
        <p:spPr>
          <a:xfrm>
            <a:off x="10346914" y="5536318"/>
            <a:ext cx="920755" cy="1984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Method</a:t>
            </a:r>
            <a:endParaRPr lang="en-US" sz="1000" dirty="0"/>
          </a:p>
        </p:txBody>
      </p:sp>
      <p:sp>
        <p:nvSpPr>
          <p:cNvPr id="136" name="Rectangle 135"/>
          <p:cNvSpPr/>
          <p:nvPr/>
        </p:nvSpPr>
        <p:spPr>
          <a:xfrm>
            <a:off x="10346914" y="5823994"/>
            <a:ext cx="920755" cy="198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Resource</a:t>
            </a:r>
            <a:endParaRPr lang="en-US" sz="1000" dirty="0" smtClean="0"/>
          </a:p>
        </p:txBody>
      </p:sp>
      <p:sp>
        <p:nvSpPr>
          <p:cNvPr id="137" name="Rectangle 136"/>
          <p:cNvSpPr/>
          <p:nvPr/>
        </p:nvSpPr>
        <p:spPr>
          <a:xfrm>
            <a:off x="10350338" y="6117494"/>
            <a:ext cx="917331" cy="199501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Incomplete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346913" y="4477903"/>
            <a:ext cx="92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Key</a:t>
            </a:r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388224" y="731519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Vocabulary</a:t>
            </a:r>
            <a:endParaRPr lang="en-US" sz="1200" dirty="0" smtClean="0"/>
          </a:p>
        </p:txBody>
      </p:sp>
      <p:cxnSp>
        <p:nvCxnSpPr>
          <p:cNvPr id="129" name="Elbow Connector 128"/>
          <p:cNvCxnSpPr>
            <a:stCxn id="139" idx="2"/>
            <a:endCxn id="4" idx="0"/>
          </p:cNvCxnSpPr>
          <p:nvPr/>
        </p:nvCxnSpPr>
        <p:spPr>
          <a:xfrm rot="16200000" flipH="1">
            <a:off x="2732107" y="1757660"/>
            <a:ext cx="302698" cy="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59" idx="3"/>
            <a:endCxn id="60" idx="0"/>
          </p:cNvCxnSpPr>
          <p:nvPr/>
        </p:nvCxnSpPr>
        <p:spPr>
          <a:xfrm flipH="1">
            <a:off x="1328643" y="2207173"/>
            <a:ext cx="121785" cy="1226803"/>
          </a:xfrm>
          <a:prstGeom prst="bentConnector4">
            <a:avLst>
              <a:gd name="adj1" fmla="val -187708"/>
              <a:gd name="adj2" fmla="val 62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60" idx="3"/>
            <a:endCxn id="4" idx="1"/>
          </p:cNvCxnSpPr>
          <p:nvPr/>
        </p:nvCxnSpPr>
        <p:spPr>
          <a:xfrm flipV="1">
            <a:off x="1880436" y="2207173"/>
            <a:ext cx="342640" cy="1523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6" idx="3"/>
            <a:endCxn id="69" idx="0"/>
          </p:cNvCxnSpPr>
          <p:nvPr/>
        </p:nvCxnSpPr>
        <p:spPr>
          <a:xfrm>
            <a:off x="10962729" y="2196110"/>
            <a:ext cx="201028" cy="1240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4518" y="1514485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4518" y="2303758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Parse Token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4518" y="3093031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 of Speech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654518" y="3922134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 Token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654518" y="4751237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Acronym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071455" y="309303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 Detector</a:t>
            </a:r>
            <a:endParaRPr lang="en-US" sz="1600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1758104" y="1810877"/>
            <a:ext cx="1313351" cy="15785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9" idx="1"/>
          </p:cNvCxnSpPr>
          <p:nvPr/>
        </p:nvCxnSpPr>
        <p:spPr>
          <a:xfrm>
            <a:off x="1758104" y="2600150"/>
            <a:ext cx="1313351" cy="789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9" idx="1"/>
          </p:cNvCxnSpPr>
          <p:nvPr/>
        </p:nvCxnSpPr>
        <p:spPr>
          <a:xfrm>
            <a:off x="1758104" y="3389423"/>
            <a:ext cx="131335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9" idx="1"/>
          </p:cNvCxnSpPr>
          <p:nvPr/>
        </p:nvCxnSpPr>
        <p:spPr>
          <a:xfrm flipV="1">
            <a:off x="1758104" y="3389423"/>
            <a:ext cx="1313351" cy="829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9" idx="1"/>
          </p:cNvCxnSpPr>
          <p:nvPr/>
        </p:nvCxnSpPr>
        <p:spPr>
          <a:xfrm flipV="1">
            <a:off x="1758104" y="3389423"/>
            <a:ext cx="1313351" cy="1658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801402" y="309303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4801402" y="3920189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4825354" y="4025077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4849306" y="4128662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4873258" y="421658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Concepts</a:t>
            </a:r>
            <a:endParaRPr lang="en-US" sz="1400" dirty="0"/>
          </a:p>
        </p:txBody>
      </p:sp>
      <p:cxnSp>
        <p:nvCxnSpPr>
          <p:cNvPr id="26" name="Straight Connector 25"/>
          <p:cNvCxnSpPr>
            <a:stCxn id="20" idx="2"/>
            <a:endCxn id="21" idx="0"/>
          </p:cNvCxnSpPr>
          <p:nvPr/>
        </p:nvCxnSpPr>
        <p:spPr>
          <a:xfrm>
            <a:off x="5353195" y="3685813"/>
            <a:ext cx="0" cy="23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20" idx="1"/>
          </p:cNvCxnSpPr>
          <p:nvPr/>
        </p:nvCxnSpPr>
        <p:spPr>
          <a:xfrm flipV="1">
            <a:off x="4395758" y="3389422"/>
            <a:ext cx="405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2" idx="1"/>
          </p:cNvCxnSpPr>
          <p:nvPr/>
        </p:nvCxnSpPr>
        <p:spPr>
          <a:xfrm>
            <a:off x="4395758" y="3389423"/>
            <a:ext cx="429596" cy="932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0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26116</TotalTime>
  <Words>67</Words>
  <Application>Microsoft Macintosh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2016-07-21T16:31:06Z</dcterms:created>
  <dcterms:modified xsi:type="dcterms:W3CDTF">2017-02-03T21:36:57Z</dcterms:modified>
</cp:coreProperties>
</file>