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2" r:id="rId1"/>
  </p:sldMasterIdLst>
  <p:notesMasterIdLst>
    <p:notesMasterId r:id="rId14"/>
  </p:notesMasterIdLst>
  <p:sldIdLst>
    <p:sldId id="269" r:id="rId2"/>
    <p:sldId id="283" r:id="rId3"/>
    <p:sldId id="282" r:id="rId4"/>
    <p:sldId id="261" r:id="rId5"/>
    <p:sldId id="274" r:id="rId6"/>
    <p:sldId id="284" r:id="rId7"/>
    <p:sldId id="263" r:id="rId8"/>
    <p:sldId id="285" r:id="rId9"/>
    <p:sldId id="287" r:id="rId10"/>
    <p:sldId id="288" r:id="rId11"/>
    <p:sldId id="286" r:id="rId12"/>
    <p:sldId id="268" r:id="rId13"/>
  </p:sldIdLst>
  <p:sldSz cx="9144000" cy="5715000" type="screen16x10"/>
  <p:notesSz cx="6858000" cy="9144000"/>
  <p:embeddedFontLst>
    <p:embeddedFont>
      <p:font typeface="微软雅黑" panose="020B0503020204020204" pitchFamily="34" charset="-122"/>
      <p:regular r:id="rId15"/>
      <p:bold r:id="rId16"/>
    </p:embeddedFont>
    <p:embeddedFont>
      <p:font typeface="Arial Rounded MT Bold" panose="020F0704030504030204" pitchFamily="34" charset="0"/>
      <p:regular r:id="rId17"/>
    </p:embeddedFont>
    <p:embeddedFont>
      <p:font typeface="黑体" panose="02010609060101010101" pitchFamily="49" charset="-122"/>
      <p:regular r:id="rId18"/>
    </p:embeddedFont>
    <p:embeddedFont>
      <p:font typeface="方正兰亭纤黑简体" panose="02010600030101010101" charset="-122"/>
      <p:regular r:id="rId19"/>
    </p:embeddedFont>
    <p:embeddedFont>
      <p:font typeface="Microsoft JhengHei" panose="020B0604030504040204" pitchFamily="34" charset="-120"/>
      <p:regular r:id="rId20"/>
      <p:bold r:id="rId21"/>
    </p:embeddedFont>
    <p:embeddedFont>
      <p:font typeface="方正兰亭中粗黑_GBK" panose="02010600030101010101" charset="-122"/>
      <p:regular r:id="rId22"/>
    </p:embeddedFont>
    <p:embeddedFont>
      <p:font typeface="方正兰亭中黑_GBK" panose="02010600030101010101" charset="-122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方正兰亭黑_GBK" panose="02010600030101010101" charset="-122"/>
      <p:regular r:id="rId28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D18"/>
    <a:srgbClr val="FF66FF"/>
    <a:srgbClr val="C0C3C8"/>
    <a:srgbClr val="BABDC2"/>
    <a:srgbClr val="BCE8F2"/>
    <a:srgbClr val="007DA4"/>
    <a:srgbClr val="4EC3DE"/>
    <a:srgbClr val="30B8D8"/>
    <a:srgbClr val="16BCB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13" autoAdjust="0"/>
    <p:restoredTop sz="94982" autoAdjust="0"/>
  </p:normalViewPr>
  <p:slideViewPr>
    <p:cSldViewPr>
      <p:cViewPr varScale="1">
        <p:scale>
          <a:sx n="84" d="100"/>
          <a:sy n="84" d="100"/>
        </p:scale>
        <p:origin x="1194" y="60"/>
      </p:cViewPr>
      <p:guideLst>
        <p:guide orient="horz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50" d="100"/>
        <a:sy n="150" d="100"/>
      </p:scale>
      <p:origin x="0" y="20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04BE77D-1EDC-4F6F-8CC8-27B311086800}" type="datetimeFigureOut">
              <a:rPr lang="zh-CN" altLang="en-US"/>
              <a:pPr>
                <a:defRPr/>
              </a:pPr>
              <a:t>2017/9/17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418EEC9-1412-4412-AF2B-792AAB5333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934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F01D6C4-FDE1-4202-8200-A0E8B28A5C78}" type="slidenum">
              <a:rPr lang="zh-CN" altLang="en-US" smtClean="0"/>
              <a:pPr eaLnBrk="1" hangingPunct="1"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25333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238CD53-C0FB-4EFA-98B0-0230980B89BE}" type="slidenum">
              <a:rPr lang="zh-CN" altLang="en-US" smtClean="0"/>
              <a:pPr eaLnBrk="1" hangingPunct="1"/>
              <a:t>10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1919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238CD53-C0FB-4EFA-98B0-0230980B89BE}" type="slidenum">
              <a:rPr lang="zh-CN" altLang="en-US" smtClean="0"/>
              <a:pPr eaLnBrk="1" hangingPunct="1"/>
              <a:t>11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22643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4F46579-E784-4299-B850-5AC640119D0C}" type="slidenum">
              <a:rPr lang="zh-CN" altLang="en-US" smtClean="0"/>
              <a:pPr eaLnBrk="1" hangingPunct="1"/>
              <a:t>12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59069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8EEC9-1412-4412-AF2B-792AAB5333BB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55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8EEC9-1412-4412-AF2B-792AAB5333BB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14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AB12E8A-0BB6-4BF2-9BA6-41760060CFF4}" type="slidenum">
              <a:rPr lang="zh-CN" altLang="en-US" smtClean="0"/>
              <a:pPr eaLnBrk="1" hangingPunct="1"/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49271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253C22E-AA6B-4823-A3E0-72AAF4037BCE}" type="slidenum">
              <a:rPr lang="zh-CN" altLang="en-US" smtClean="0"/>
              <a:pPr eaLnBrk="1" hangingPunct="1"/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86248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253C22E-AA6B-4823-A3E0-72AAF4037BCE}" type="slidenum">
              <a:rPr lang="zh-CN" altLang="en-US" smtClean="0"/>
              <a:pPr eaLnBrk="1" hangingPunct="1"/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28911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238CD53-C0FB-4EFA-98B0-0230980B89BE}" type="slidenum">
              <a:rPr lang="zh-CN" altLang="en-US" smtClean="0"/>
              <a:pPr eaLnBrk="1" hangingPunct="1"/>
              <a:t>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95385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238CD53-C0FB-4EFA-98B0-0230980B89BE}" type="slidenum">
              <a:rPr lang="zh-CN" altLang="en-US" smtClean="0"/>
              <a:pPr eaLnBrk="1" hangingPunct="1"/>
              <a:t>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40084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238CD53-C0FB-4EFA-98B0-0230980B89BE}" type="slidenum">
              <a:rPr lang="zh-CN" altLang="en-US" smtClean="0"/>
              <a:pPr eaLnBrk="1" hangingPunct="1"/>
              <a:t>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23587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71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25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25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2" name="图片 87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6512"/>
            <a:ext cx="9144000" cy="16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0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8"/>
            <a:ext cx="7772400" cy="12493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745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2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6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6"/>
            <a:ext cx="4040188" cy="3292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279526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812926"/>
            <a:ext cx="4041775" cy="3292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4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同侧圆角矩形 869"/>
          <p:cNvSpPr/>
          <p:nvPr userDrawn="1"/>
        </p:nvSpPr>
        <p:spPr>
          <a:xfrm flipV="1">
            <a:off x="0" y="2"/>
            <a:ext cx="9144000" cy="609598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1">
                  <a:alpha val="39000"/>
                </a:schemeClr>
              </a:gs>
              <a:gs pos="100000">
                <a:schemeClr val="accent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69" name="图片 86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3732"/>
            <a:ext cx="9144000" cy="100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14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8" y="227014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8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773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3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9"/>
            <a:ext cx="5486400" cy="6699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9123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chemeClr val="tx2">
                <a:lumMod val="75000"/>
              </a:schemeClr>
            </a:gs>
            <a:gs pos="80000">
              <a:srgbClr val="000D1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84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6" name="TextBox 42" descr="6A3013BADB884660B194CAD3FEF2932C# #TextBox 42"/>
          <p:cNvSpPr txBox="1">
            <a:spLocks noChangeArrowheads="1"/>
          </p:cNvSpPr>
          <p:nvPr/>
        </p:nvSpPr>
        <p:spPr bwMode="auto">
          <a:xfrm>
            <a:off x="2286759" y="1905984"/>
            <a:ext cx="457048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5400" b="1" spc="3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学员手册答辩</a:t>
            </a:r>
            <a:endParaRPr lang="zh-CN" altLang="en-US" sz="5400" b="1" spc="300" dirty="0" smtClean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27000">
                  <a:schemeClr val="accent1">
                    <a:satMod val="175000"/>
                    <a:alpha val="30000"/>
                  </a:schemeClr>
                </a:glow>
              </a:effectLst>
              <a:latin typeface="方正兰亭中粗黑_GBK" panose="02000000000000000000" pitchFamily="2" charset="-122"/>
              <a:ea typeface="方正兰亭中粗黑_GBK" panose="02000000000000000000" pitchFamily="2" charset="-122"/>
            </a:endParaRPr>
          </a:p>
        </p:txBody>
      </p:sp>
      <p:sp>
        <p:nvSpPr>
          <p:cNvPr id="13906" name="Freeform 5820"/>
          <p:cNvSpPr>
            <a:spLocks/>
          </p:cNvSpPr>
          <p:nvPr/>
        </p:nvSpPr>
        <p:spPr bwMode="auto">
          <a:xfrm>
            <a:off x="2271714" y="6200774"/>
            <a:ext cx="644525" cy="1651000"/>
          </a:xfrm>
          <a:custGeom>
            <a:avLst/>
            <a:gdLst>
              <a:gd name="T0" fmla="*/ 265 w 406"/>
              <a:gd name="T1" fmla="*/ 0 h 1040"/>
              <a:gd name="T2" fmla="*/ 0 w 406"/>
              <a:gd name="T3" fmla="*/ 1036 h 1040"/>
              <a:gd name="T4" fmla="*/ 14 w 406"/>
              <a:gd name="T5" fmla="*/ 1040 h 1040"/>
              <a:gd name="T6" fmla="*/ 406 w 406"/>
              <a:gd name="T7" fmla="*/ 45 h 1040"/>
              <a:gd name="T8" fmla="*/ 265 w 406"/>
              <a:gd name="T9" fmla="*/ 0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1040">
                <a:moveTo>
                  <a:pt x="265" y="0"/>
                </a:moveTo>
                <a:lnTo>
                  <a:pt x="0" y="1036"/>
                </a:lnTo>
                <a:lnTo>
                  <a:pt x="14" y="1040"/>
                </a:lnTo>
                <a:lnTo>
                  <a:pt x="406" y="45"/>
                </a:lnTo>
                <a:lnTo>
                  <a:pt x="26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-357350" y="303795"/>
            <a:ext cx="9779403" cy="3983462"/>
            <a:chOff x="-717603" y="303795"/>
            <a:chExt cx="9779403" cy="3983462"/>
          </a:xfrm>
        </p:grpSpPr>
        <p:sp>
          <p:nvSpPr>
            <p:cNvPr id="47" name="Freeform 5796"/>
            <p:cNvSpPr>
              <a:spLocks/>
            </p:cNvSpPr>
            <p:nvPr/>
          </p:nvSpPr>
          <p:spPr bwMode="auto">
            <a:xfrm>
              <a:off x="8195397" y="1683070"/>
              <a:ext cx="59752" cy="62243"/>
            </a:xfrm>
            <a:custGeom>
              <a:avLst/>
              <a:gdLst>
                <a:gd name="T0" fmla="*/ 1 w 24"/>
                <a:gd name="T1" fmla="*/ 0 h 25"/>
                <a:gd name="T2" fmla="*/ 12 w 24"/>
                <a:gd name="T3" fmla="*/ 11 h 25"/>
                <a:gd name="T4" fmla="*/ 24 w 24"/>
                <a:gd name="T5" fmla="*/ 2 h 25"/>
                <a:gd name="T6" fmla="*/ 14 w 24"/>
                <a:gd name="T7" fmla="*/ 13 h 25"/>
                <a:gd name="T8" fmla="*/ 24 w 24"/>
                <a:gd name="T9" fmla="*/ 25 h 25"/>
                <a:gd name="T10" fmla="*/ 12 w 24"/>
                <a:gd name="T11" fmla="*/ 15 h 25"/>
                <a:gd name="T12" fmla="*/ 0 w 24"/>
                <a:gd name="T13" fmla="*/ 25 h 25"/>
                <a:gd name="T14" fmla="*/ 10 w 24"/>
                <a:gd name="T15" fmla="*/ 13 h 25"/>
                <a:gd name="T16" fmla="*/ 1 w 24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1" y="0"/>
                  </a:moveTo>
                  <a:lnTo>
                    <a:pt x="12" y="11"/>
                  </a:lnTo>
                  <a:lnTo>
                    <a:pt x="24" y="2"/>
                  </a:lnTo>
                  <a:lnTo>
                    <a:pt x="14" y="13"/>
                  </a:lnTo>
                  <a:lnTo>
                    <a:pt x="24" y="25"/>
                  </a:lnTo>
                  <a:lnTo>
                    <a:pt x="12" y="15"/>
                  </a:lnTo>
                  <a:lnTo>
                    <a:pt x="0" y="25"/>
                  </a:lnTo>
                  <a:lnTo>
                    <a:pt x="10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797"/>
            <p:cNvSpPr>
              <a:spLocks/>
            </p:cNvSpPr>
            <p:nvPr/>
          </p:nvSpPr>
          <p:spPr bwMode="auto">
            <a:xfrm>
              <a:off x="1226828" y="3112137"/>
              <a:ext cx="62241" cy="62243"/>
            </a:xfrm>
            <a:custGeom>
              <a:avLst/>
              <a:gdLst>
                <a:gd name="T0" fmla="*/ 0 w 25"/>
                <a:gd name="T1" fmla="*/ 6 h 25"/>
                <a:gd name="T2" fmla="*/ 11 w 25"/>
                <a:gd name="T3" fmla="*/ 11 h 25"/>
                <a:gd name="T4" fmla="*/ 19 w 25"/>
                <a:gd name="T5" fmla="*/ 0 h 25"/>
                <a:gd name="T6" fmla="*/ 13 w 25"/>
                <a:gd name="T7" fmla="*/ 12 h 25"/>
                <a:gd name="T8" fmla="*/ 25 w 25"/>
                <a:gd name="T9" fmla="*/ 19 h 25"/>
                <a:gd name="T10" fmla="*/ 12 w 25"/>
                <a:gd name="T11" fmla="*/ 14 h 25"/>
                <a:gd name="T12" fmla="*/ 6 w 25"/>
                <a:gd name="T13" fmla="*/ 25 h 25"/>
                <a:gd name="T14" fmla="*/ 10 w 25"/>
                <a:gd name="T15" fmla="*/ 13 h 25"/>
                <a:gd name="T16" fmla="*/ 0 w 25"/>
                <a:gd name="T17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0" y="6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3" y="12"/>
                  </a:lnTo>
                  <a:lnTo>
                    <a:pt x="25" y="19"/>
                  </a:lnTo>
                  <a:lnTo>
                    <a:pt x="12" y="14"/>
                  </a:lnTo>
                  <a:lnTo>
                    <a:pt x="6" y="25"/>
                  </a:lnTo>
                  <a:lnTo>
                    <a:pt x="10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798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799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800"/>
            <p:cNvSpPr>
              <a:spLocks/>
            </p:cNvSpPr>
            <p:nvPr/>
          </p:nvSpPr>
          <p:spPr bwMode="auto">
            <a:xfrm>
              <a:off x="577026" y="2151126"/>
              <a:ext cx="109545" cy="104566"/>
            </a:xfrm>
            <a:custGeom>
              <a:avLst/>
              <a:gdLst>
                <a:gd name="T0" fmla="*/ 0 w 44"/>
                <a:gd name="T1" fmla="*/ 16 h 42"/>
                <a:gd name="T2" fmla="*/ 20 w 44"/>
                <a:gd name="T3" fmla="*/ 19 h 42"/>
                <a:gd name="T4" fmla="*/ 27 w 44"/>
                <a:gd name="T5" fmla="*/ 0 h 42"/>
                <a:gd name="T6" fmla="*/ 24 w 44"/>
                <a:gd name="T7" fmla="*/ 20 h 42"/>
                <a:gd name="T8" fmla="*/ 44 w 44"/>
                <a:gd name="T9" fmla="*/ 26 h 42"/>
                <a:gd name="T10" fmla="*/ 24 w 44"/>
                <a:gd name="T11" fmla="*/ 23 h 42"/>
                <a:gd name="T12" fmla="*/ 17 w 44"/>
                <a:gd name="T13" fmla="*/ 42 h 42"/>
                <a:gd name="T14" fmla="*/ 20 w 44"/>
                <a:gd name="T15" fmla="*/ 22 h 42"/>
                <a:gd name="T16" fmla="*/ 0 w 44"/>
                <a:gd name="T17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2">
                  <a:moveTo>
                    <a:pt x="0" y="16"/>
                  </a:moveTo>
                  <a:lnTo>
                    <a:pt x="20" y="19"/>
                  </a:lnTo>
                  <a:lnTo>
                    <a:pt x="27" y="0"/>
                  </a:lnTo>
                  <a:lnTo>
                    <a:pt x="24" y="20"/>
                  </a:lnTo>
                  <a:lnTo>
                    <a:pt x="44" y="26"/>
                  </a:lnTo>
                  <a:lnTo>
                    <a:pt x="24" y="23"/>
                  </a:lnTo>
                  <a:lnTo>
                    <a:pt x="17" y="42"/>
                  </a:lnTo>
                  <a:lnTo>
                    <a:pt x="20" y="2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801"/>
            <p:cNvSpPr>
              <a:spLocks/>
            </p:cNvSpPr>
            <p:nvPr/>
          </p:nvSpPr>
          <p:spPr bwMode="auto">
            <a:xfrm>
              <a:off x="1025163" y="1895935"/>
              <a:ext cx="44814" cy="47306"/>
            </a:xfrm>
            <a:custGeom>
              <a:avLst/>
              <a:gdLst>
                <a:gd name="T0" fmla="*/ 0 w 18"/>
                <a:gd name="T1" fmla="*/ 9 h 19"/>
                <a:gd name="T2" fmla="*/ 9 w 18"/>
                <a:gd name="T3" fmla="*/ 9 h 19"/>
                <a:gd name="T4" fmla="*/ 11 w 18"/>
                <a:gd name="T5" fmla="*/ 0 h 19"/>
                <a:gd name="T6" fmla="*/ 10 w 18"/>
                <a:gd name="T7" fmla="*/ 9 h 19"/>
                <a:gd name="T8" fmla="*/ 18 w 18"/>
                <a:gd name="T9" fmla="*/ 11 h 19"/>
                <a:gd name="T10" fmla="*/ 10 w 18"/>
                <a:gd name="T11" fmla="*/ 11 h 19"/>
                <a:gd name="T12" fmla="*/ 7 w 18"/>
                <a:gd name="T13" fmla="*/ 19 h 19"/>
                <a:gd name="T14" fmla="*/ 9 w 18"/>
                <a:gd name="T15" fmla="*/ 11 h 19"/>
                <a:gd name="T16" fmla="*/ 0 w 18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0" y="9"/>
                  </a:moveTo>
                  <a:lnTo>
                    <a:pt x="9" y="9"/>
                  </a:lnTo>
                  <a:lnTo>
                    <a:pt x="11" y="0"/>
                  </a:lnTo>
                  <a:lnTo>
                    <a:pt x="10" y="9"/>
                  </a:lnTo>
                  <a:lnTo>
                    <a:pt x="18" y="11"/>
                  </a:lnTo>
                  <a:lnTo>
                    <a:pt x="10" y="11"/>
                  </a:lnTo>
                  <a:lnTo>
                    <a:pt x="7" y="19"/>
                  </a:lnTo>
                  <a:lnTo>
                    <a:pt x="9" y="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802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803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804"/>
            <p:cNvSpPr>
              <a:spLocks/>
            </p:cNvSpPr>
            <p:nvPr/>
          </p:nvSpPr>
          <p:spPr bwMode="auto">
            <a:xfrm>
              <a:off x="3081626" y="3216702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2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5 h 28"/>
                <a:gd name="T12" fmla="*/ 0 w 27"/>
                <a:gd name="T13" fmla="*/ 15 h 28"/>
                <a:gd name="T14" fmla="*/ 13 w 27"/>
                <a:gd name="T15" fmla="*/ 13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2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805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806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807"/>
            <p:cNvSpPr>
              <a:spLocks/>
            </p:cNvSpPr>
            <p:nvPr/>
          </p:nvSpPr>
          <p:spPr bwMode="auto">
            <a:xfrm>
              <a:off x="4124800" y="1180158"/>
              <a:ext cx="39835" cy="42326"/>
            </a:xfrm>
            <a:custGeom>
              <a:avLst/>
              <a:gdLst>
                <a:gd name="T0" fmla="*/ 8 w 16"/>
                <a:gd name="T1" fmla="*/ 0 h 17"/>
                <a:gd name="T2" fmla="*/ 9 w 16"/>
                <a:gd name="T3" fmla="*/ 7 h 17"/>
                <a:gd name="T4" fmla="*/ 16 w 16"/>
                <a:gd name="T5" fmla="*/ 7 h 17"/>
                <a:gd name="T6" fmla="*/ 9 w 16"/>
                <a:gd name="T7" fmla="*/ 9 h 17"/>
                <a:gd name="T8" fmla="*/ 9 w 16"/>
                <a:gd name="T9" fmla="*/ 17 h 17"/>
                <a:gd name="T10" fmla="*/ 8 w 16"/>
                <a:gd name="T11" fmla="*/ 9 h 17"/>
                <a:gd name="T12" fmla="*/ 0 w 16"/>
                <a:gd name="T13" fmla="*/ 9 h 17"/>
                <a:gd name="T14" fmla="*/ 8 w 16"/>
                <a:gd name="T15" fmla="*/ 7 h 17"/>
                <a:gd name="T16" fmla="*/ 8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9" y="7"/>
                  </a:lnTo>
                  <a:lnTo>
                    <a:pt x="16" y="7"/>
                  </a:lnTo>
                  <a:lnTo>
                    <a:pt x="9" y="9"/>
                  </a:lnTo>
                  <a:lnTo>
                    <a:pt x="9" y="17"/>
                  </a:lnTo>
                  <a:lnTo>
                    <a:pt x="8" y="9"/>
                  </a:lnTo>
                  <a:lnTo>
                    <a:pt x="0" y="9"/>
                  </a:lnTo>
                  <a:lnTo>
                    <a:pt x="8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808"/>
            <p:cNvSpPr>
              <a:spLocks/>
            </p:cNvSpPr>
            <p:nvPr/>
          </p:nvSpPr>
          <p:spPr bwMode="auto">
            <a:xfrm>
              <a:off x="8578809" y="1018328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2 h 27"/>
                <a:gd name="T4" fmla="*/ 28 w 28"/>
                <a:gd name="T5" fmla="*/ 12 h 27"/>
                <a:gd name="T6" fmla="*/ 15 w 28"/>
                <a:gd name="T7" fmla="*/ 14 h 27"/>
                <a:gd name="T8" fmla="*/ 15 w 28"/>
                <a:gd name="T9" fmla="*/ 27 h 27"/>
                <a:gd name="T10" fmla="*/ 13 w 28"/>
                <a:gd name="T11" fmla="*/ 14 h 27"/>
                <a:gd name="T12" fmla="*/ 0 w 28"/>
                <a:gd name="T13" fmla="*/ 14 h 27"/>
                <a:gd name="T14" fmla="*/ 13 w 28"/>
                <a:gd name="T15" fmla="*/ 12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2"/>
                  </a:lnTo>
                  <a:lnTo>
                    <a:pt x="28" y="12"/>
                  </a:lnTo>
                  <a:lnTo>
                    <a:pt x="15" y="14"/>
                  </a:lnTo>
                  <a:lnTo>
                    <a:pt x="15" y="27"/>
                  </a:lnTo>
                  <a:lnTo>
                    <a:pt x="13" y="14"/>
                  </a:lnTo>
                  <a:lnTo>
                    <a:pt x="0" y="14"/>
                  </a:lnTo>
                  <a:lnTo>
                    <a:pt x="13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809"/>
            <p:cNvSpPr>
              <a:spLocks/>
            </p:cNvSpPr>
            <p:nvPr/>
          </p:nvSpPr>
          <p:spPr bwMode="auto">
            <a:xfrm>
              <a:off x="5762998" y="1060653"/>
              <a:ext cx="52283" cy="54773"/>
            </a:xfrm>
            <a:custGeom>
              <a:avLst/>
              <a:gdLst>
                <a:gd name="T0" fmla="*/ 0 w 21"/>
                <a:gd name="T1" fmla="*/ 2 h 22"/>
                <a:gd name="T2" fmla="*/ 11 w 21"/>
                <a:gd name="T3" fmla="*/ 9 h 22"/>
                <a:gd name="T4" fmla="*/ 20 w 21"/>
                <a:gd name="T5" fmla="*/ 0 h 22"/>
                <a:gd name="T6" fmla="*/ 13 w 21"/>
                <a:gd name="T7" fmla="*/ 10 h 22"/>
                <a:gd name="T8" fmla="*/ 21 w 21"/>
                <a:gd name="T9" fmla="*/ 20 h 22"/>
                <a:gd name="T10" fmla="*/ 11 w 21"/>
                <a:gd name="T11" fmla="*/ 12 h 22"/>
                <a:gd name="T12" fmla="*/ 2 w 21"/>
                <a:gd name="T13" fmla="*/ 22 h 22"/>
                <a:gd name="T14" fmla="*/ 10 w 21"/>
                <a:gd name="T15" fmla="*/ 10 h 22"/>
                <a:gd name="T16" fmla="*/ 0 w 21"/>
                <a:gd name="T17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2">
                  <a:moveTo>
                    <a:pt x="0" y="2"/>
                  </a:moveTo>
                  <a:lnTo>
                    <a:pt x="11" y="9"/>
                  </a:lnTo>
                  <a:lnTo>
                    <a:pt x="20" y="0"/>
                  </a:lnTo>
                  <a:lnTo>
                    <a:pt x="13" y="10"/>
                  </a:lnTo>
                  <a:lnTo>
                    <a:pt x="21" y="20"/>
                  </a:lnTo>
                  <a:lnTo>
                    <a:pt x="11" y="12"/>
                  </a:lnTo>
                  <a:lnTo>
                    <a:pt x="2" y="22"/>
                  </a:lnTo>
                  <a:lnTo>
                    <a:pt x="1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810"/>
            <p:cNvSpPr>
              <a:spLocks/>
            </p:cNvSpPr>
            <p:nvPr/>
          </p:nvSpPr>
          <p:spPr bwMode="auto">
            <a:xfrm>
              <a:off x="8265111" y="2845743"/>
              <a:ext cx="69711" cy="69710"/>
            </a:xfrm>
            <a:custGeom>
              <a:avLst/>
              <a:gdLst>
                <a:gd name="T0" fmla="*/ 13 w 28"/>
                <a:gd name="T1" fmla="*/ 0 h 28"/>
                <a:gd name="T2" fmla="*/ 16 w 28"/>
                <a:gd name="T3" fmla="*/ 13 h 28"/>
                <a:gd name="T4" fmla="*/ 28 w 28"/>
                <a:gd name="T5" fmla="*/ 13 h 28"/>
                <a:gd name="T6" fmla="*/ 16 w 28"/>
                <a:gd name="T7" fmla="*/ 15 h 28"/>
                <a:gd name="T8" fmla="*/ 16 w 28"/>
                <a:gd name="T9" fmla="*/ 28 h 28"/>
                <a:gd name="T10" fmla="*/ 14 w 28"/>
                <a:gd name="T11" fmla="*/ 15 h 28"/>
                <a:gd name="T12" fmla="*/ 0 w 28"/>
                <a:gd name="T13" fmla="*/ 16 h 28"/>
                <a:gd name="T14" fmla="*/ 14 w 28"/>
                <a:gd name="T15" fmla="*/ 13 h 28"/>
                <a:gd name="T16" fmla="*/ 13 w 2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13" y="0"/>
                  </a:moveTo>
                  <a:lnTo>
                    <a:pt x="16" y="13"/>
                  </a:lnTo>
                  <a:lnTo>
                    <a:pt x="28" y="13"/>
                  </a:lnTo>
                  <a:lnTo>
                    <a:pt x="16" y="15"/>
                  </a:lnTo>
                  <a:lnTo>
                    <a:pt x="16" y="28"/>
                  </a:lnTo>
                  <a:lnTo>
                    <a:pt x="14" y="15"/>
                  </a:lnTo>
                  <a:lnTo>
                    <a:pt x="0" y="16"/>
                  </a:lnTo>
                  <a:lnTo>
                    <a:pt x="14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811"/>
            <p:cNvSpPr>
              <a:spLocks/>
            </p:cNvSpPr>
            <p:nvPr/>
          </p:nvSpPr>
          <p:spPr bwMode="auto">
            <a:xfrm>
              <a:off x="3666701" y="2143657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3 h 27"/>
                <a:gd name="T4" fmla="*/ 28 w 28"/>
                <a:gd name="T5" fmla="*/ 13 h 27"/>
                <a:gd name="T6" fmla="*/ 15 w 28"/>
                <a:gd name="T7" fmla="*/ 15 h 27"/>
                <a:gd name="T8" fmla="*/ 15 w 28"/>
                <a:gd name="T9" fmla="*/ 27 h 27"/>
                <a:gd name="T10" fmla="*/ 13 w 28"/>
                <a:gd name="T11" fmla="*/ 15 h 27"/>
                <a:gd name="T12" fmla="*/ 0 w 28"/>
                <a:gd name="T13" fmla="*/ 15 h 27"/>
                <a:gd name="T14" fmla="*/ 13 w 28"/>
                <a:gd name="T15" fmla="*/ 13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3"/>
                  </a:lnTo>
                  <a:lnTo>
                    <a:pt x="28" y="13"/>
                  </a:lnTo>
                  <a:lnTo>
                    <a:pt x="15" y="15"/>
                  </a:lnTo>
                  <a:lnTo>
                    <a:pt x="15" y="27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813"/>
            <p:cNvSpPr>
              <a:spLocks/>
            </p:cNvSpPr>
            <p:nvPr/>
          </p:nvSpPr>
          <p:spPr bwMode="auto">
            <a:xfrm>
              <a:off x="4635180" y="3351144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3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6 h 28"/>
                <a:gd name="T12" fmla="*/ 0 w 27"/>
                <a:gd name="T13" fmla="*/ 16 h 28"/>
                <a:gd name="T14" fmla="*/ 13 w 27"/>
                <a:gd name="T15" fmla="*/ 14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3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13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814"/>
            <p:cNvSpPr>
              <a:spLocks/>
            </p:cNvSpPr>
            <p:nvPr/>
          </p:nvSpPr>
          <p:spPr bwMode="auto">
            <a:xfrm>
              <a:off x="5352203" y="2756114"/>
              <a:ext cx="87137" cy="84648"/>
            </a:xfrm>
            <a:custGeom>
              <a:avLst/>
              <a:gdLst>
                <a:gd name="T0" fmla="*/ 8 w 35"/>
                <a:gd name="T1" fmla="*/ 0 h 34"/>
                <a:gd name="T2" fmla="*/ 18 w 35"/>
                <a:gd name="T3" fmla="*/ 14 h 34"/>
                <a:gd name="T4" fmla="*/ 35 w 35"/>
                <a:gd name="T5" fmla="*/ 8 h 34"/>
                <a:gd name="T6" fmla="*/ 19 w 35"/>
                <a:gd name="T7" fmla="*/ 18 h 34"/>
                <a:gd name="T8" fmla="*/ 26 w 35"/>
                <a:gd name="T9" fmla="*/ 34 h 34"/>
                <a:gd name="T10" fmla="*/ 17 w 35"/>
                <a:gd name="T11" fmla="*/ 19 h 34"/>
                <a:gd name="T12" fmla="*/ 0 w 35"/>
                <a:gd name="T13" fmla="*/ 26 h 34"/>
                <a:gd name="T14" fmla="*/ 15 w 35"/>
                <a:gd name="T15" fmla="*/ 16 h 34"/>
                <a:gd name="T16" fmla="*/ 8 w 3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4">
                  <a:moveTo>
                    <a:pt x="8" y="0"/>
                  </a:moveTo>
                  <a:lnTo>
                    <a:pt x="18" y="14"/>
                  </a:lnTo>
                  <a:lnTo>
                    <a:pt x="35" y="8"/>
                  </a:lnTo>
                  <a:lnTo>
                    <a:pt x="19" y="18"/>
                  </a:lnTo>
                  <a:lnTo>
                    <a:pt x="26" y="34"/>
                  </a:lnTo>
                  <a:lnTo>
                    <a:pt x="17" y="19"/>
                  </a:lnTo>
                  <a:lnTo>
                    <a:pt x="0" y="26"/>
                  </a:lnTo>
                  <a:lnTo>
                    <a:pt x="15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815"/>
            <p:cNvSpPr>
              <a:spLocks/>
            </p:cNvSpPr>
            <p:nvPr/>
          </p:nvSpPr>
          <p:spPr bwMode="auto">
            <a:xfrm>
              <a:off x="7080030" y="1371860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2 h 27"/>
                <a:gd name="T14" fmla="*/ 12 w 27"/>
                <a:gd name="T15" fmla="*/ 13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2"/>
                  </a:lnTo>
                  <a:lnTo>
                    <a:pt x="12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816"/>
            <p:cNvSpPr>
              <a:spLocks/>
            </p:cNvSpPr>
            <p:nvPr/>
          </p:nvSpPr>
          <p:spPr bwMode="auto">
            <a:xfrm>
              <a:off x="4707381" y="2429967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1 h 27"/>
                <a:gd name="T14" fmla="*/ 12 w 27"/>
                <a:gd name="T15" fmla="*/ 11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821"/>
            <p:cNvSpPr>
              <a:spLocks/>
            </p:cNvSpPr>
            <p:nvPr/>
          </p:nvSpPr>
          <p:spPr bwMode="auto">
            <a:xfrm>
              <a:off x="1814387" y="572679"/>
              <a:ext cx="37344" cy="34856"/>
            </a:xfrm>
            <a:custGeom>
              <a:avLst/>
              <a:gdLst>
                <a:gd name="T0" fmla="*/ 6 w 15"/>
                <a:gd name="T1" fmla="*/ 0 h 14"/>
                <a:gd name="T2" fmla="*/ 8 w 15"/>
                <a:gd name="T3" fmla="*/ 7 h 14"/>
                <a:gd name="T4" fmla="*/ 15 w 15"/>
                <a:gd name="T5" fmla="*/ 7 h 14"/>
                <a:gd name="T6" fmla="*/ 8 w 15"/>
                <a:gd name="T7" fmla="*/ 8 h 14"/>
                <a:gd name="T8" fmla="*/ 8 w 15"/>
                <a:gd name="T9" fmla="*/ 14 h 14"/>
                <a:gd name="T10" fmla="*/ 7 w 15"/>
                <a:gd name="T11" fmla="*/ 8 h 14"/>
                <a:gd name="T12" fmla="*/ 0 w 15"/>
                <a:gd name="T13" fmla="*/ 8 h 14"/>
                <a:gd name="T14" fmla="*/ 6 w 15"/>
                <a:gd name="T15" fmla="*/ 7 h 14"/>
                <a:gd name="T16" fmla="*/ 6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6" y="0"/>
                  </a:moveTo>
                  <a:lnTo>
                    <a:pt x="8" y="7"/>
                  </a:lnTo>
                  <a:lnTo>
                    <a:pt x="15" y="7"/>
                  </a:lnTo>
                  <a:lnTo>
                    <a:pt x="8" y="8"/>
                  </a:lnTo>
                  <a:lnTo>
                    <a:pt x="8" y="14"/>
                  </a:lnTo>
                  <a:lnTo>
                    <a:pt x="7" y="8"/>
                  </a:lnTo>
                  <a:lnTo>
                    <a:pt x="0" y="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822"/>
            <p:cNvSpPr>
              <a:spLocks/>
            </p:cNvSpPr>
            <p:nvPr/>
          </p:nvSpPr>
          <p:spPr bwMode="auto">
            <a:xfrm>
              <a:off x="2292403" y="306285"/>
              <a:ext cx="27386" cy="29876"/>
            </a:xfrm>
            <a:custGeom>
              <a:avLst/>
              <a:gdLst>
                <a:gd name="T0" fmla="*/ 0 w 11"/>
                <a:gd name="T1" fmla="*/ 1 h 12"/>
                <a:gd name="T2" fmla="*/ 6 w 11"/>
                <a:gd name="T3" fmla="*/ 5 h 12"/>
                <a:gd name="T4" fmla="*/ 10 w 11"/>
                <a:gd name="T5" fmla="*/ 0 h 12"/>
                <a:gd name="T6" fmla="*/ 6 w 11"/>
                <a:gd name="T7" fmla="*/ 5 h 12"/>
                <a:gd name="T8" fmla="*/ 11 w 11"/>
                <a:gd name="T9" fmla="*/ 11 h 12"/>
                <a:gd name="T10" fmla="*/ 6 w 11"/>
                <a:gd name="T11" fmla="*/ 6 h 12"/>
                <a:gd name="T12" fmla="*/ 1 w 11"/>
                <a:gd name="T13" fmla="*/ 12 h 12"/>
                <a:gd name="T14" fmla="*/ 5 w 11"/>
                <a:gd name="T15" fmla="*/ 6 h 12"/>
                <a:gd name="T16" fmla="*/ 0 w 11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0" y="1"/>
                  </a:moveTo>
                  <a:lnTo>
                    <a:pt x="6" y="5"/>
                  </a:lnTo>
                  <a:lnTo>
                    <a:pt x="10" y="0"/>
                  </a:lnTo>
                  <a:lnTo>
                    <a:pt x="6" y="5"/>
                  </a:lnTo>
                  <a:lnTo>
                    <a:pt x="11" y="11"/>
                  </a:lnTo>
                  <a:lnTo>
                    <a:pt x="6" y="6"/>
                  </a:lnTo>
                  <a:lnTo>
                    <a:pt x="1" y="12"/>
                  </a:lnTo>
                  <a:lnTo>
                    <a:pt x="5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823"/>
            <p:cNvSpPr>
              <a:spLocks/>
            </p:cNvSpPr>
            <p:nvPr/>
          </p:nvSpPr>
          <p:spPr bwMode="auto">
            <a:xfrm>
              <a:off x="1196950" y="873930"/>
              <a:ext cx="37344" cy="32367"/>
            </a:xfrm>
            <a:custGeom>
              <a:avLst/>
              <a:gdLst>
                <a:gd name="T0" fmla="*/ 6 w 15"/>
                <a:gd name="T1" fmla="*/ 0 h 13"/>
                <a:gd name="T2" fmla="*/ 9 w 15"/>
                <a:gd name="T3" fmla="*/ 6 h 13"/>
                <a:gd name="T4" fmla="*/ 15 w 15"/>
                <a:gd name="T5" fmla="*/ 6 h 13"/>
                <a:gd name="T6" fmla="*/ 9 w 15"/>
                <a:gd name="T7" fmla="*/ 7 h 13"/>
                <a:gd name="T8" fmla="*/ 9 w 15"/>
                <a:gd name="T9" fmla="*/ 13 h 13"/>
                <a:gd name="T10" fmla="*/ 8 w 15"/>
                <a:gd name="T11" fmla="*/ 7 h 13"/>
                <a:gd name="T12" fmla="*/ 0 w 15"/>
                <a:gd name="T13" fmla="*/ 7 h 13"/>
                <a:gd name="T14" fmla="*/ 6 w 15"/>
                <a:gd name="T15" fmla="*/ 6 h 13"/>
                <a:gd name="T16" fmla="*/ 6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6" y="0"/>
                  </a:moveTo>
                  <a:lnTo>
                    <a:pt x="9" y="6"/>
                  </a:lnTo>
                  <a:lnTo>
                    <a:pt x="15" y="6"/>
                  </a:lnTo>
                  <a:lnTo>
                    <a:pt x="9" y="7"/>
                  </a:lnTo>
                  <a:lnTo>
                    <a:pt x="9" y="13"/>
                  </a:lnTo>
                  <a:lnTo>
                    <a:pt x="8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824"/>
            <p:cNvSpPr>
              <a:spLocks/>
            </p:cNvSpPr>
            <p:nvPr/>
          </p:nvSpPr>
          <p:spPr bwMode="auto">
            <a:xfrm>
              <a:off x="1470813" y="647370"/>
              <a:ext cx="27386" cy="32367"/>
            </a:xfrm>
            <a:custGeom>
              <a:avLst/>
              <a:gdLst>
                <a:gd name="T0" fmla="*/ 0 w 11"/>
                <a:gd name="T1" fmla="*/ 3 h 13"/>
                <a:gd name="T2" fmla="*/ 5 w 11"/>
                <a:gd name="T3" fmla="*/ 6 h 13"/>
                <a:gd name="T4" fmla="*/ 9 w 11"/>
                <a:gd name="T5" fmla="*/ 0 h 13"/>
                <a:gd name="T6" fmla="*/ 6 w 11"/>
                <a:gd name="T7" fmla="*/ 6 h 13"/>
                <a:gd name="T8" fmla="*/ 11 w 11"/>
                <a:gd name="T9" fmla="*/ 11 h 13"/>
                <a:gd name="T10" fmla="*/ 6 w 11"/>
                <a:gd name="T11" fmla="*/ 7 h 13"/>
                <a:gd name="T12" fmla="*/ 2 w 11"/>
                <a:gd name="T13" fmla="*/ 13 h 13"/>
                <a:gd name="T14" fmla="*/ 5 w 11"/>
                <a:gd name="T15" fmla="*/ 6 h 13"/>
                <a:gd name="T16" fmla="*/ 0 w 11"/>
                <a:gd name="T17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3"/>
                  </a:moveTo>
                  <a:lnTo>
                    <a:pt x="5" y="6"/>
                  </a:lnTo>
                  <a:lnTo>
                    <a:pt x="9" y="0"/>
                  </a:lnTo>
                  <a:lnTo>
                    <a:pt x="6" y="6"/>
                  </a:lnTo>
                  <a:lnTo>
                    <a:pt x="11" y="11"/>
                  </a:lnTo>
                  <a:lnTo>
                    <a:pt x="6" y="7"/>
                  </a:lnTo>
                  <a:lnTo>
                    <a:pt x="2" y="13"/>
                  </a:lnTo>
                  <a:lnTo>
                    <a:pt x="5" y="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825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826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827"/>
            <p:cNvSpPr>
              <a:spLocks/>
            </p:cNvSpPr>
            <p:nvPr/>
          </p:nvSpPr>
          <p:spPr bwMode="auto">
            <a:xfrm>
              <a:off x="2075805" y="1190116"/>
              <a:ext cx="47303" cy="44814"/>
            </a:xfrm>
            <a:custGeom>
              <a:avLst/>
              <a:gdLst>
                <a:gd name="T0" fmla="*/ 6 w 19"/>
                <a:gd name="T1" fmla="*/ 0 h 18"/>
                <a:gd name="T2" fmla="*/ 10 w 19"/>
                <a:gd name="T3" fmla="*/ 9 h 18"/>
                <a:gd name="T4" fmla="*/ 19 w 19"/>
                <a:gd name="T5" fmla="*/ 5 h 18"/>
                <a:gd name="T6" fmla="*/ 11 w 19"/>
                <a:gd name="T7" fmla="*/ 10 h 18"/>
                <a:gd name="T8" fmla="*/ 14 w 19"/>
                <a:gd name="T9" fmla="*/ 18 h 18"/>
                <a:gd name="T10" fmla="*/ 10 w 19"/>
                <a:gd name="T11" fmla="*/ 11 h 18"/>
                <a:gd name="T12" fmla="*/ 0 w 19"/>
                <a:gd name="T13" fmla="*/ 14 h 18"/>
                <a:gd name="T14" fmla="*/ 9 w 19"/>
                <a:gd name="T15" fmla="*/ 9 h 18"/>
                <a:gd name="T16" fmla="*/ 6 w 19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6" y="0"/>
                  </a:moveTo>
                  <a:lnTo>
                    <a:pt x="10" y="9"/>
                  </a:lnTo>
                  <a:lnTo>
                    <a:pt x="19" y="5"/>
                  </a:lnTo>
                  <a:lnTo>
                    <a:pt x="11" y="10"/>
                  </a:lnTo>
                  <a:lnTo>
                    <a:pt x="14" y="18"/>
                  </a:lnTo>
                  <a:lnTo>
                    <a:pt x="10" y="1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828"/>
            <p:cNvSpPr>
              <a:spLocks/>
            </p:cNvSpPr>
            <p:nvPr/>
          </p:nvSpPr>
          <p:spPr bwMode="auto">
            <a:xfrm>
              <a:off x="2979550" y="468114"/>
              <a:ext cx="34856" cy="37346"/>
            </a:xfrm>
            <a:custGeom>
              <a:avLst/>
              <a:gdLst>
                <a:gd name="T0" fmla="*/ 7 w 14"/>
                <a:gd name="T1" fmla="*/ 0 h 15"/>
                <a:gd name="T2" fmla="*/ 7 w 14"/>
                <a:gd name="T3" fmla="*/ 8 h 15"/>
                <a:gd name="T4" fmla="*/ 14 w 14"/>
                <a:gd name="T5" fmla="*/ 9 h 15"/>
                <a:gd name="T6" fmla="*/ 7 w 14"/>
                <a:gd name="T7" fmla="*/ 9 h 15"/>
                <a:gd name="T8" fmla="*/ 5 w 14"/>
                <a:gd name="T9" fmla="*/ 15 h 15"/>
                <a:gd name="T10" fmla="*/ 6 w 14"/>
                <a:gd name="T11" fmla="*/ 9 h 15"/>
                <a:gd name="T12" fmla="*/ 0 w 14"/>
                <a:gd name="T13" fmla="*/ 7 h 15"/>
                <a:gd name="T14" fmla="*/ 6 w 14"/>
                <a:gd name="T15" fmla="*/ 7 h 15"/>
                <a:gd name="T16" fmla="*/ 7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0"/>
                  </a:moveTo>
                  <a:lnTo>
                    <a:pt x="7" y="8"/>
                  </a:lnTo>
                  <a:lnTo>
                    <a:pt x="14" y="9"/>
                  </a:lnTo>
                  <a:lnTo>
                    <a:pt x="7" y="9"/>
                  </a:lnTo>
                  <a:lnTo>
                    <a:pt x="5" y="15"/>
                  </a:lnTo>
                  <a:lnTo>
                    <a:pt x="6" y="9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5829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5830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831"/>
            <p:cNvSpPr>
              <a:spLocks/>
            </p:cNvSpPr>
            <p:nvPr/>
          </p:nvSpPr>
          <p:spPr bwMode="auto">
            <a:xfrm>
              <a:off x="8003693" y="537823"/>
              <a:ext cx="29876" cy="29876"/>
            </a:xfrm>
            <a:custGeom>
              <a:avLst/>
              <a:gdLst>
                <a:gd name="T0" fmla="*/ 6 w 12"/>
                <a:gd name="T1" fmla="*/ 0 h 12"/>
                <a:gd name="T2" fmla="*/ 7 w 12"/>
                <a:gd name="T3" fmla="*/ 6 h 12"/>
                <a:gd name="T4" fmla="*/ 12 w 12"/>
                <a:gd name="T5" fmla="*/ 6 h 12"/>
                <a:gd name="T6" fmla="*/ 7 w 12"/>
                <a:gd name="T7" fmla="*/ 7 h 12"/>
                <a:gd name="T8" fmla="*/ 7 w 12"/>
                <a:gd name="T9" fmla="*/ 12 h 12"/>
                <a:gd name="T10" fmla="*/ 6 w 12"/>
                <a:gd name="T11" fmla="*/ 7 h 12"/>
                <a:gd name="T12" fmla="*/ 0 w 12"/>
                <a:gd name="T13" fmla="*/ 7 h 12"/>
                <a:gd name="T14" fmla="*/ 6 w 12"/>
                <a:gd name="T15" fmla="*/ 6 h 12"/>
                <a:gd name="T16" fmla="*/ 6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7" y="6"/>
                  </a:lnTo>
                  <a:lnTo>
                    <a:pt x="12" y="6"/>
                  </a:lnTo>
                  <a:lnTo>
                    <a:pt x="7" y="7"/>
                  </a:lnTo>
                  <a:lnTo>
                    <a:pt x="7" y="12"/>
                  </a:lnTo>
                  <a:lnTo>
                    <a:pt x="6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832"/>
            <p:cNvSpPr>
              <a:spLocks/>
            </p:cNvSpPr>
            <p:nvPr/>
          </p:nvSpPr>
          <p:spPr bwMode="auto">
            <a:xfrm>
              <a:off x="8424449" y="303795"/>
              <a:ext cx="24897" cy="22408"/>
            </a:xfrm>
            <a:custGeom>
              <a:avLst/>
              <a:gdLst>
                <a:gd name="T0" fmla="*/ 0 w 10"/>
                <a:gd name="T1" fmla="*/ 1 h 9"/>
                <a:gd name="T2" fmla="*/ 6 w 10"/>
                <a:gd name="T3" fmla="*/ 4 h 9"/>
                <a:gd name="T4" fmla="*/ 10 w 10"/>
                <a:gd name="T5" fmla="*/ 0 h 9"/>
                <a:gd name="T6" fmla="*/ 6 w 10"/>
                <a:gd name="T7" fmla="*/ 4 h 9"/>
                <a:gd name="T8" fmla="*/ 10 w 10"/>
                <a:gd name="T9" fmla="*/ 8 h 9"/>
                <a:gd name="T10" fmla="*/ 6 w 10"/>
                <a:gd name="T11" fmla="*/ 5 h 9"/>
                <a:gd name="T12" fmla="*/ 1 w 10"/>
                <a:gd name="T13" fmla="*/ 9 h 9"/>
                <a:gd name="T14" fmla="*/ 5 w 10"/>
                <a:gd name="T15" fmla="*/ 5 h 9"/>
                <a:gd name="T16" fmla="*/ 0 w 10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0" y="1"/>
                  </a:moveTo>
                  <a:lnTo>
                    <a:pt x="6" y="4"/>
                  </a:lnTo>
                  <a:lnTo>
                    <a:pt x="10" y="0"/>
                  </a:lnTo>
                  <a:lnTo>
                    <a:pt x="6" y="4"/>
                  </a:lnTo>
                  <a:lnTo>
                    <a:pt x="10" y="8"/>
                  </a:lnTo>
                  <a:lnTo>
                    <a:pt x="6" y="5"/>
                  </a:lnTo>
                  <a:lnTo>
                    <a:pt x="1" y="9"/>
                  </a:lnTo>
                  <a:lnTo>
                    <a:pt x="5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833"/>
            <p:cNvSpPr>
              <a:spLocks/>
            </p:cNvSpPr>
            <p:nvPr/>
          </p:nvSpPr>
          <p:spPr bwMode="auto">
            <a:xfrm>
              <a:off x="7455967" y="801727"/>
              <a:ext cx="34856" cy="32367"/>
            </a:xfrm>
            <a:custGeom>
              <a:avLst/>
              <a:gdLst>
                <a:gd name="T0" fmla="*/ 7 w 14"/>
                <a:gd name="T1" fmla="*/ 0 h 13"/>
                <a:gd name="T2" fmla="*/ 8 w 14"/>
                <a:gd name="T3" fmla="*/ 7 h 13"/>
                <a:gd name="T4" fmla="*/ 14 w 14"/>
                <a:gd name="T5" fmla="*/ 7 h 13"/>
                <a:gd name="T6" fmla="*/ 8 w 14"/>
                <a:gd name="T7" fmla="*/ 8 h 13"/>
                <a:gd name="T8" fmla="*/ 8 w 14"/>
                <a:gd name="T9" fmla="*/ 13 h 13"/>
                <a:gd name="T10" fmla="*/ 7 w 14"/>
                <a:gd name="T11" fmla="*/ 8 h 13"/>
                <a:gd name="T12" fmla="*/ 0 w 14"/>
                <a:gd name="T13" fmla="*/ 8 h 13"/>
                <a:gd name="T14" fmla="*/ 7 w 14"/>
                <a:gd name="T15" fmla="*/ 7 h 13"/>
                <a:gd name="T16" fmla="*/ 7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lnTo>
                    <a:pt x="8" y="7"/>
                  </a:lnTo>
                  <a:lnTo>
                    <a:pt x="14" y="7"/>
                  </a:lnTo>
                  <a:lnTo>
                    <a:pt x="8" y="8"/>
                  </a:lnTo>
                  <a:lnTo>
                    <a:pt x="8" y="13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834"/>
            <p:cNvSpPr>
              <a:spLocks/>
            </p:cNvSpPr>
            <p:nvPr/>
          </p:nvSpPr>
          <p:spPr bwMode="auto">
            <a:xfrm>
              <a:off x="7697463" y="605045"/>
              <a:ext cx="27386" cy="27387"/>
            </a:xfrm>
            <a:custGeom>
              <a:avLst/>
              <a:gdLst>
                <a:gd name="T0" fmla="*/ 0 w 11"/>
                <a:gd name="T1" fmla="*/ 2 h 11"/>
                <a:gd name="T2" fmla="*/ 6 w 11"/>
                <a:gd name="T3" fmla="*/ 4 h 11"/>
                <a:gd name="T4" fmla="*/ 9 w 11"/>
                <a:gd name="T5" fmla="*/ 0 h 11"/>
                <a:gd name="T6" fmla="*/ 7 w 11"/>
                <a:gd name="T7" fmla="*/ 6 h 11"/>
                <a:gd name="T8" fmla="*/ 11 w 11"/>
                <a:gd name="T9" fmla="*/ 9 h 11"/>
                <a:gd name="T10" fmla="*/ 6 w 11"/>
                <a:gd name="T11" fmla="*/ 7 h 11"/>
                <a:gd name="T12" fmla="*/ 2 w 11"/>
                <a:gd name="T13" fmla="*/ 11 h 11"/>
                <a:gd name="T14" fmla="*/ 5 w 11"/>
                <a:gd name="T15" fmla="*/ 6 h 11"/>
                <a:gd name="T16" fmla="*/ 0 w 11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0" y="2"/>
                  </a:moveTo>
                  <a:lnTo>
                    <a:pt x="6" y="4"/>
                  </a:lnTo>
                  <a:lnTo>
                    <a:pt x="9" y="0"/>
                  </a:lnTo>
                  <a:lnTo>
                    <a:pt x="7" y="6"/>
                  </a:lnTo>
                  <a:lnTo>
                    <a:pt x="11" y="9"/>
                  </a:lnTo>
                  <a:lnTo>
                    <a:pt x="6" y="7"/>
                  </a:lnTo>
                  <a:lnTo>
                    <a:pt x="2" y="11"/>
                  </a:lnTo>
                  <a:lnTo>
                    <a:pt x="5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835"/>
            <p:cNvSpPr>
              <a:spLocks/>
            </p:cNvSpPr>
            <p:nvPr/>
          </p:nvSpPr>
          <p:spPr bwMode="auto">
            <a:xfrm>
              <a:off x="7906596" y="1359411"/>
              <a:ext cx="29876" cy="29876"/>
            </a:xfrm>
            <a:custGeom>
              <a:avLst/>
              <a:gdLst>
                <a:gd name="T0" fmla="*/ 5 w 12"/>
                <a:gd name="T1" fmla="*/ 0 h 12"/>
                <a:gd name="T2" fmla="*/ 6 w 12"/>
                <a:gd name="T3" fmla="*/ 6 h 12"/>
                <a:gd name="T4" fmla="*/ 12 w 12"/>
                <a:gd name="T5" fmla="*/ 6 h 12"/>
                <a:gd name="T6" fmla="*/ 6 w 12"/>
                <a:gd name="T7" fmla="*/ 7 h 12"/>
                <a:gd name="T8" fmla="*/ 6 w 12"/>
                <a:gd name="T9" fmla="*/ 12 h 12"/>
                <a:gd name="T10" fmla="*/ 5 w 12"/>
                <a:gd name="T11" fmla="*/ 7 h 12"/>
                <a:gd name="T12" fmla="*/ 0 w 12"/>
                <a:gd name="T13" fmla="*/ 7 h 12"/>
                <a:gd name="T14" fmla="*/ 5 w 12"/>
                <a:gd name="T15" fmla="*/ 6 h 12"/>
                <a:gd name="T16" fmla="*/ 5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6" y="7"/>
                  </a:lnTo>
                  <a:lnTo>
                    <a:pt x="6" y="12"/>
                  </a:lnTo>
                  <a:lnTo>
                    <a:pt x="5" y="7"/>
                  </a:lnTo>
                  <a:lnTo>
                    <a:pt x="0" y="7"/>
                  </a:lnTo>
                  <a:lnTo>
                    <a:pt x="5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5836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5837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838"/>
            <p:cNvSpPr>
              <a:spLocks/>
            </p:cNvSpPr>
            <p:nvPr/>
          </p:nvSpPr>
          <p:spPr bwMode="auto">
            <a:xfrm>
              <a:off x="9031924" y="448196"/>
              <a:ext cx="29876" cy="32367"/>
            </a:xfrm>
            <a:custGeom>
              <a:avLst/>
              <a:gdLst>
                <a:gd name="T0" fmla="*/ 7 w 12"/>
                <a:gd name="T1" fmla="*/ 0 h 13"/>
                <a:gd name="T2" fmla="*/ 6 w 12"/>
                <a:gd name="T3" fmla="*/ 5 h 13"/>
                <a:gd name="T4" fmla="*/ 12 w 12"/>
                <a:gd name="T5" fmla="*/ 7 h 13"/>
                <a:gd name="T6" fmla="*/ 6 w 12"/>
                <a:gd name="T7" fmla="*/ 6 h 13"/>
                <a:gd name="T8" fmla="*/ 5 w 12"/>
                <a:gd name="T9" fmla="*/ 13 h 13"/>
                <a:gd name="T10" fmla="*/ 5 w 12"/>
                <a:gd name="T11" fmla="*/ 6 h 13"/>
                <a:gd name="T12" fmla="*/ 0 w 12"/>
                <a:gd name="T13" fmla="*/ 5 h 13"/>
                <a:gd name="T14" fmla="*/ 5 w 12"/>
                <a:gd name="T15" fmla="*/ 5 h 13"/>
                <a:gd name="T16" fmla="*/ 7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7" y="0"/>
                  </a:moveTo>
                  <a:lnTo>
                    <a:pt x="6" y="5"/>
                  </a:lnTo>
                  <a:lnTo>
                    <a:pt x="12" y="7"/>
                  </a:lnTo>
                  <a:lnTo>
                    <a:pt x="6" y="6"/>
                  </a:lnTo>
                  <a:lnTo>
                    <a:pt x="5" y="13"/>
                  </a:lnTo>
                  <a:lnTo>
                    <a:pt x="5" y="6"/>
                  </a:lnTo>
                  <a:lnTo>
                    <a:pt x="0" y="5"/>
                  </a:lnTo>
                  <a:lnTo>
                    <a:pt x="5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5839"/>
            <p:cNvSpPr>
              <a:spLocks/>
            </p:cNvSpPr>
            <p:nvPr/>
          </p:nvSpPr>
          <p:spPr bwMode="auto">
            <a:xfrm>
              <a:off x="7936475" y="933681"/>
              <a:ext cx="32365" cy="32367"/>
            </a:xfrm>
            <a:custGeom>
              <a:avLst/>
              <a:gdLst>
                <a:gd name="T0" fmla="*/ 8 w 13"/>
                <a:gd name="T1" fmla="*/ 0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7 h 13"/>
                <a:gd name="T8" fmla="*/ 5 w 13"/>
                <a:gd name="T9" fmla="*/ 13 h 13"/>
                <a:gd name="T10" fmla="*/ 7 w 13"/>
                <a:gd name="T11" fmla="*/ 7 h 13"/>
                <a:gd name="T12" fmla="*/ 0 w 13"/>
                <a:gd name="T13" fmla="*/ 5 h 13"/>
                <a:gd name="T14" fmla="*/ 7 w 13"/>
                <a:gd name="T15" fmla="*/ 6 h 13"/>
                <a:gd name="T16" fmla="*/ 8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8" y="0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7"/>
                  </a:lnTo>
                  <a:lnTo>
                    <a:pt x="5" y="13"/>
                  </a:lnTo>
                  <a:lnTo>
                    <a:pt x="7" y="7"/>
                  </a:lnTo>
                  <a:lnTo>
                    <a:pt x="0" y="5"/>
                  </a:lnTo>
                  <a:lnTo>
                    <a:pt x="7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5841"/>
            <p:cNvSpPr>
              <a:spLocks/>
            </p:cNvSpPr>
            <p:nvPr/>
          </p:nvSpPr>
          <p:spPr bwMode="auto">
            <a:xfrm>
              <a:off x="1094873" y="4227505"/>
              <a:ext cx="59752" cy="59752"/>
            </a:xfrm>
            <a:custGeom>
              <a:avLst/>
              <a:gdLst>
                <a:gd name="T0" fmla="*/ 5 w 24"/>
                <a:gd name="T1" fmla="*/ 24 h 24"/>
                <a:gd name="T2" fmla="*/ 13 w 24"/>
                <a:gd name="T3" fmla="*/ 14 h 24"/>
                <a:gd name="T4" fmla="*/ 24 w 24"/>
                <a:gd name="T5" fmla="*/ 20 h 24"/>
                <a:gd name="T6" fmla="*/ 14 w 24"/>
                <a:gd name="T7" fmla="*/ 12 h 24"/>
                <a:gd name="T8" fmla="*/ 20 w 24"/>
                <a:gd name="T9" fmla="*/ 0 h 24"/>
                <a:gd name="T10" fmla="*/ 12 w 24"/>
                <a:gd name="T11" fmla="*/ 11 h 24"/>
                <a:gd name="T12" fmla="*/ 0 w 24"/>
                <a:gd name="T13" fmla="*/ 5 h 24"/>
                <a:gd name="T14" fmla="*/ 11 w 24"/>
                <a:gd name="T15" fmla="*/ 13 h 24"/>
                <a:gd name="T16" fmla="*/ 5 w 24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5" y="24"/>
                  </a:moveTo>
                  <a:lnTo>
                    <a:pt x="13" y="14"/>
                  </a:lnTo>
                  <a:lnTo>
                    <a:pt x="24" y="20"/>
                  </a:lnTo>
                  <a:lnTo>
                    <a:pt x="14" y="12"/>
                  </a:lnTo>
                  <a:lnTo>
                    <a:pt x="20" y="0"/>
                  </a:lnTo>
                  <a:lnTo>
                    <a:pt x="12" y="11"/>
                  </a:lnTo>
                  <a:lnTo>
                    <a:pt x="0" y="5"/>
                  </a:lnTo>
                  <a:lnTo>
                    <a:pt x="11" y="13"/>
                  </a:lnTo>
                  <a:lnTo>
                    <a:pt x="5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5842"/>
            <p:cNvSpPr>
              <a:spLocks/>
            </p:cNvSpPr>
            <p:nvPr/>
          </p:nvSpPr>
          <p:spPr bwMode="auto">
            <a:xfrm>
              <a:off x="2170408" y="3657374"/>
              <a:ext cx="57262" cy="57263"/>
            </a:xfrm>
            <a:custGeom>
              <a:avLst/>
              <a:gdLst>
                <a:gd name="T0" fmla="*/ 4 w 23"/>
                <a:gd name="T1" fmla="*/ 23 h 23"/>
                <a:gd name="T2" fmla="*/ 12 w 23"/>
                <a:gd name="T3" fmla="*/ 13 h 23"/>
                <a:gd name="T4" fmla="*/ 23 w 23"/>
                <a:gd name="T5" fmla="*/ 19 h 23"/>
                <a:gd name="T6" fmla="*/ 13 w 23"/>
                <a:gd name="T7" fmla="*/ 12 h 23"/>
                <a:gd name="T8" fmla="*/ 19 w 23"/>
                <a:gd name="T9" fmla="*/ 0 h 23"/>
                <a:gd name="T10" fmla="*/ 12 w 23"/>
                <a:gd name="T11" fmla="*/ 10 h 23"/>
                <a:gd name="T12" fmla="*/ 0 w 23"/>
                <a:gd name="T13" fmla="*/ 4 h 23"/>
                <a:gd name="T14" fmla="*/ 11 w 23"/>
                <a:gd name="T15" fmla="*/ 12 h 23"/>
                <a:gd name="T16" fmla="*/ 4 w 23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4" y="23"/>
                  </a:moveTo>
                  <a:lnTo>
                    <a:pt x="12" y="13"/>
                  </a:lnTo>
                  <a:lnTo>
                    <a:pt x="23" y="19"/>
                  </a:lnTo>
                  <a:lnTo>
                    <a:pt x="13" y="12"/>
                  </a:lnTo>
                  <a:lnTo>
                    <a:pt x="19" y="0"/>
                  </a:lnTo>
                  <a:lnTo>
                    <a:pt x="12" y="10"/>
                  </a:lnTo>
                  <a:lnTo>
                    <a:pt x="0" y="4"/>
                  </a:lnTo>
                  <a:lnTo>
                    <a:pt x="11" y="12"/>
                  </a:lnTo>
                  <a:lnTo>
                    <a:pt x="4" y="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5844"/>
            <p:cNvSpPr>
              <a:spLocks/>
            </p:cNvSpPr>
            <p:nvPr/>
          </p:nvSpPr>
          <p:spPr bwMode="auto">
            <a:xfrm>
              <a:off x="3945542" y="4112980"/>
              <a:ext cx="69711" cy="67222"/>
            </a:xfrm>
            <a:custGeom>
              <a:avLst/>
              <a:gdLst>
                <a:gd name="T0" fmla="*/ 11 w 28"/>
                <a:gd name="T1" fmla="*/ 27 h 27"/>
                <a:gd name="T2" fmla="*/ 15 w 28"/>
                <a:gd name="T3" fmla="*/ 15 h 27"/>
                <a:gd name="T4" fmla="*/ 28 w 28"/>
                <a:gd name="T5" fmla="*/ 15 h 27"/>
                <a:gd name="T6" fmla="*/ 16 w 28"/>
                <a:gd name="T7" fmla="*/ 12 h 27"/>
                <a:gd name="T8" fmla="*/ 16 w 28"/>
                <a:gd name="T9" fmla="*/ 0 h 27"/>
                <a:gd name="T10" fmla="*/ 12 w 28"/>
                <a:gd name="T11" fmla="*/ 12 h 27"/>
                <a:gd name="T12" fmla="*/ 0 w 28"/>
                <a:gd name="T13" fmla="*/ 11 h 27"/>
                <a:gd name="T14" fmla="*/ 12 w 28"/>
                <a:gd name="T15" fmla="*/ 14 h 27"/>
                <a:gd name="T16" fmla="*/ 11 w 28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1" y="27"/>
                  </a:moveTo>
                  <a:lnTo>
                    <a:pt x="15" y="15"/>
                  </a:lnTo>
                  <a:lnTo>
                    <a:pt x="28" y="15"/>
                  </a:lnTo>
                  <a:lnTo>
                    <a:pt x="16" y="12"/>
                  </a:lnTo>
                  <a:lnTo>
                    <a:pt x="16" y="0"/>
                  </a:lnTo>
                  <a:lnTo>
                    <a:pt x="12" y="12"/>
                  </a:lnTo>
                  <a:lnTo>
                    <a:pt x="0" y="11"/>
                  </a:lnTo>
                  <a:lnTo>
                    <a:pt x="12" y="14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620"/>
            <p:cNvSpPr>
              <a:spLocks/>
            </p:cNvSpPr>
            <p:nvPr/>
          </p:nvSpPr>
          <p:spPr bwMode="auto">
            <a:xfrm>
              <a:off x="-174855" y="3351143"/>
              <a:ext cx="29876" cy="32367"/>
            </a:xfrm>
            <a:custGeom>
              <a:avLst/>
              <a:gdLst>
                <a:gd name="T0" fmla="*/ 6 w 12"/>
                <a:gd name="T1" fmla="*/ 6 h 13"/>
                <a:gd name="T2" fmla="*/ 7 w 12"/>
                <a:gd name="T3" fmla="*/ 13 h 13"/>
                <a:gd name="T4" fmla="*/ 7 w 12"/>
                <a:gd name="T5" fmla="*/ 6 h 13"/>
                <a:gd name="T6" fmla="*/ 12 w 12"/>
                <a:gd name="T7" fmla="*/ 5 h 13"/>
                <a:gd name="T8" fmla="*/ 7 w 12"/>
                <a:gd name="T9" fmla="*/ 5 h 13"/>
                <a:gd name="T10" fmla="*/ 6 w 12"/>
                <a:gd name="T11" fmla="*/ 0 h 13"/>
                <a:gd name="T12" fmla="*/ 6 w 12"/>
                <a:gd name="T13" fmla="*/ 6 h 13"/>
                <a:gd name="T14" fmla="*/ 0 w 12"/>
                <a:gd name="T15" fmla="*/ 7 h 13"/>
                <a:gd name="T16" fmla="*/ 6 w 1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6"/>
                  </a:moveTo>
                  <a:lnTo>
                    <a:pt x="7" y="13"/>
                  </a:lnTo>
                  <a:lnTo>
                    <a:pt x="7" y="6"/>
                  </a:lnTo>
                  <a:lnTo>
                    <a:pt x="12" y="5"/>
                  </a:lnTo>
                  <a:lnTo>
                    <a:pt x="7" y="5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7"/>
                  </a:lnTo>
                  <a:lnTo>
                    <a:pt x="6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6621"/>
            <p:cNvSpPr>
              <a:spLocks/>
            </p:cNvSpPr>
            <p:nvPr/>
          </p:nvSpPr>
          <p:spPr bwMode="auto">
            <a:xfrm>
              <a:off x="248389" y="3114627"/>
              <a:ext cx="24897" cy="27387"/>
            </a:xfrm>
            <a:custGeom>
              <a:avLst/>
              <a:gdLst>
                <a:gd name="T0" fmla="*/ 1 w 10"/>
                <a:gd name="T1" fmla="*/ 11 h 11"/>
                <a:gd name="T2" fmla="*/ 5 w 10"/>
                <a:gd name="T3" fmla="*/ 6 h 11"/>
                <a:gd name="T4" fmla="*/ 10 w 10"/>
                <a:gd name="T5" fmla="*/ 10 h 11"/>
                <a:gd name="T6" fmla="*/ 6 w 10"/>
                <a:gd name="T7" fmla="*/ 5 h 11"/>
                <a:gd name="T8" fmla="*/ 9 w 10"/>
                <a:gd name="T9" fmla="*/ 0 h 11"/>
                <a:gd name="T10" fmla="*/ 5 w 10"/>
                <a:gd name="T11" fmla="*/ 4 h 11"/>
                <a:gd name="T12" fmla="*/ 0 w 10"/>
                <a:gd name="T13" fmla="*/ 1 h 11"/>
                <a:gd name="T14" fmla="*/ 4 w 10"/>
                <a:gd name="T15" fmla="*/ 5 h 11"/>
                <a:gd name="T16" fmla="*/ 1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11"/>
                  </a:moveTo>
                  <a:lnTo>
                    <a:pt x="5" y="6"/>
                  </a:lnTo>
                  <a:lnTo>
                    <a:pt x="10" y="10"/>
                  </a:lnTo>
                  <a:lnTo>
                    <a:pt x="6" y="5"/>
                  </a:lnTo>
                  <a:lnTo>
                    <a:pt x="9" y="0"/>
                  </a:lnTo>
                  <a:lnTo>
                    <a:pt x="5" y="4"/>
                  </a:lnTo>
                  <a:lnTo>
                    <a:pt x="0" y="1"/>
                  </a:lnTo>
                  <a:lnTo>
                    <a:pt x="4" y="5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6622"/>
            <p:cNvSpPr>
              <a:spLocks/>
            </p:cNvSpPr>
            <p:nvPr/>
          </p:nvSpPr>
          <p:spPr bwMode="auto">
            <a:xfrm>
              <a:off x="-717603" y="3615048"/>
              <a:ext cx="29876" cy="32367"/>
            </a:xfrm>
            <a:custGeom>
              <a:avLst/>
              <a:gdLst>
                <a:gd name="T0" fmla="*/ 5 w 12"/>
                <a:gd name="T1" fmla="*/ 7 h 13"/>
                <a:gd name="T2" fmla="*/ 6 w 12"/>
                <a:gd name="T3" fmla="*/ 13 h 13"/>
                <a:gd name="T4" fmla="*/ 6 w 12"/>
                <a:gd name="T5" fmla="*/ 7 h 13"/>
                <a:gd name="T6" fmla="*/ 12 w 12"/>
                <a:gd name="T7" fmla="*/ 6 h 13"/>
                <a:gd name="T8" fmla="*/ 6 w 12"/>
                <a:gd name="T9" fmla="*/ 6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5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5" y="7"/>
                  </a:moveTo>
                  <a:lnTo>
                    <a:pt x="6" y="13"/>
                  </a:lnTo>
                  <a:lnTo>
                    <a:pt x="6" y="7"/>
                  </a:lnTo>
                  <a:lnTo>
                    <a:pt x="12" y="6"/>
                  </a:lnTo>
                  <a:lnTo>
                    <a:pt x="6" y="6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5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6623"/>
            <p:cNvSpPr>
              <a:spLocks/>
            </p:cNvSpPr>
            <p:nvPr/>
          </p:nvSpPr>
          <p:spPr bwMode="auto">
            <a:xfrm>
              <a:off x="-478595" y="3418366"/>
              <a:ext cx="24897" cy="27387"/>
            </a:xfrm>
            <a:custGeom>
              <a:avLst/>
              <a:gdLst>
                <a:gd name="T0" fmla="*/ 2 w 10"/>
                <a:gd name="T1" fmla="*/ 11 h 11"/>
                <a:gd name="T2" fmla="*/ 5 w 10"/>
                <a:gd name="T3" fmla="*/ 6 h 11"/>
                <a:gd name="T4" fmla="*/ 10 w 10"/>
                <a:gd name="T5" fmla="*/ 9 h 11"/>
                <a:gd name="T6" fmla="*/ 6 w 10"/>
                <a:gd name="T7" fmla="*/ 6 h 11"/>
                <a:gd name="T8" fmla="*/ 8 w 10"/>
                <a:gd name="T9" fmla="*/ 0 h 11"/>
                <a:gd name="T10" fmla="*/ 5 w 10"/>
                <a:gd name="T11" fmla="*/ 5 h 11"/>
                <a:gd name="T12" fmla="*/ 0 w 10"/>
                <a:gd name="T13" fmla="*/ 1 h 11"/>
                <a:gd name="T14" fmla="*/ 5 w 10"/>
                <a:gd name="T15" fmla="*/ 6 h 11"/>
                <a:gd name="T16" fmla="*/ 2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2" y="11"/>
                  </a:moveTo>
                  <a:lnTo>
                    <a:pt x="5" y="6"/>
                  </a:lnTo>
                  <a:lnTo>
                    <a:pt x="10" y="9"/>
                  </a:lnTo>
                  <a:lnTo>
                    <a:pt x="6" y="6"/>
                  </a:lnTo>
                  <a:lnTo>
                    <a:pt x="8" y="0"/>
                  </a:lnTo>
                  <a:lnTo>
                    <a:pt x="5" y="5"/>
                  </a:lnTo>
                  <a:lnTo>
                    <a:pt x="0" y="1"/>
                  </a:lnTo>
                  <a:lnTo>
                    <a:pt x="5" y="6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6624"/>
            <p:cNvSpPr>
              <a:spLocks/>
            </p:cNvSpPr>
            <p:nvPr/>
          </p:nvSpPr>
          <p:spPr bwMode="auto">
            <a:xfrm>
              <a:off x="-271952" y="4172732"/>
              <a:ext cx="29876" cy="32367"/>
            </a:xfrm>
            <a:custGeom>
              <a:avLst/>
              <a:gdLst>
                <a:gd name="T0" fmla="*/ 6 w 12"/>
                <a:gd name="T1" fmla="*/ 7 h 13"/>
                <a:gd name="T2" fmla="*/ 7 w 12"/>
                <a:gd name="T3" fmla="*/ 13 h 13"/>
                <a:gd name="T4" fmla="*/ 6 w 12"/>
                <a:gd name="T5" fmla="*/ 6 h 13"/>
                <a:gd name="T6" fmla="*/ 12 w 12"/>
                <a:gd name="T7" fmla="*/ 5 h 13"/>
                <a:gd name="T8" fmla="*/ 6 w 12"/>
                <a:gd name="T9" fmla="*/ 5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6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7"/>
                  </a:moveTo>
                  <a:lnTo>
                    <a:pt x="7" y="13"/>
                  </a:lnTo>
                  <a:lnTo>
                    <a:pt x="6" y="6"/>
                  </a:lnTo>
                  <a:lnTo>
                    <a:pt x="12" y="5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6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6625"/>
            <p:cNvSpPr>
              <a:spLocks/>
            </p:cNvSpPr>
            <p:nvPr/>
          </p:nvSpPr>
          <p:spPr bwMode="auto">
            <a:xfrm>
              <a:off x="59173" y="3896380"/>
              <a:ext cx="37344" cy="39836"/>
            </a:xfrm>
            <a:custGeom>
              <a:avLst/>
              <a:gdLst>
                <a:gd name="T0" fmla="*/ 7 w 15"/>
                <a:gd name="T1" fmla="*/ 10 h 16"/>
                <a:gd name="T2" fmla="*/ 11 w 15"/>
                <a:gd name="T3" fmla="*/ 16 h 16"/>
                <a:gd name="T4" fmla="*/ 8 w 15"/>
                <a:gd name="T5" fmla="*/ 9 h 16"/>
                <a:gd name="T6" fmla="*/ 15 w 15"/>
                <a:gd name="T7" fmla="*/ 4 h 16"/>
                <a:gd name="T8" fmla="*/ 8 w 15"/>
                <a:gd name="T9" fmla="*/ 8 h 16"/>
                <a:gd name="T10" fmla="*/ 3 w 15"/>
                <a:gd name="T11" fmla="*/ 0 h 16"/>
                <a:gd name="T12" fmla="*/ 6 w 15"/>
                <a:gd name="T13" fmla="*/ 8 h 16"/>
                <a:gd name="T14" fmla="*/ 0 w 15"/>
                <a:gd name="T15" fmla="*/ 13 h 16"/>
                <a:gd name="T16" fmla="*/ 7 w 15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7" y="10"/>
                  </a:moveTo>
                  <a:lnTo>
                    <a:pt x="11" y="16"/>
                  </a:lnTo>
                  <a:lnTo>
                    <a:pt x="8" y="9"/>
                  </a:lnTo>
                  <a:lnTo>
                    <a:pt x="15" y="4"/>
                  </a:lnTo>
                  <a:lnTo>
                    <a:pt x="8" y="8"/>
                  </a:lnTo>
                  <a:lnTo>
                    <a:pt x="3" y="0"/>
                  </a:lnTo>
                  <a:lnTo>
                    <a:pt x="6" y="8"/>
                  </a:lnTo>
                  <a:lnTo>
                    <a:pt x="0" y="13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6626"/>
            <p:cNvSpPr>
              <a:spLocks/>
            </p:cNvSpPr>
            <p:nvPr/>
          </p:nvSpPr>
          <p:spPr bwMode="auto">
            <a:xfrm>
              <a:off x="853381" y="3259027"/>
              <a:ext cx="32365" cy="32367"/>
            </a:xfrm>
            <a:custGeom>
              <a:avLst/>
              <a:gdLst>
                <a:gd name="T0" fmla="*/ 5 w 13"/>
                <a:gd name="T1" fmla="*/ 13 h 13"/>
                <a:gd name="T2" fmla="*/ 6 w 13"/>
                <a:gd name="T3" fmla="*/ 7 h 13"/>
                <a:gd name="T4" fmla="*/ 13 w 13"/>
                <a:gd name="T5" fmla="*/ 7 h 13"/>
                <a:gd name="T6" fmla="*/ 7 w 13"/>
                <a:gd name="T7" fmla="*/ 6 h 13"/>
                <a:gd name="T8" fmla="*/ 7 w 13"/>
                <a:gd name="T9" fmla="*/ 0 h 13"/>
                <a:gd name="T10" fmla="*/ 6 w 13"/>
                <a:gd name="T11" fmla="*/ 6 h 13"/>
                <a:gd name="T12" fmla="*/ 0 w 13"/>
                <a:gd name="T13" fmla="*/ 5 h 13"/>
                <a:gd name="T14" fmla="*/ 5 w 13"/>
                <a:gd name="T15" fmla="*/ 7 h 13"/>
                <a:gd name="T16" fmla="*/ 5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5" y="13"/>
                  </a:moveTo>
                  <a:lnTo>
                    <a:pt x="6" y="7"/>
                  </a:lnTo>
                  <a:lnTo>
                    <a:pt x="13" y="7"/>
                  </a:lnTo>
                  <a:lnTo>
                    <a:pt x="7" y="6"/>
                  </a:lnTo>
                  <a:lnTo>
                    <a:pt x="7" y="0"/>
                  </a:lnTo>
                  <a:lnTo>
                    <a:pt x="6" y="6"/>
                  </a:lnTo>
                  <a:lnTo>
                    <a:pt x="0" y="5"/>
                  </a:lnTo>
                  <a:lnTo>
                    <a:pt x="5" y="7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6627"/>
            <p:cNvSpPr>
              <a:spLocks/>
            </p:cNvSpPr>
            <p:nvPr/>
          </p:nvSpPr>
          <p:spPr bwMode="auto">
            <a:xfrm>
              <a:off x="-242076" y="3747002"/>
              <a:ext cx="32365" cy="32367"/>
            </a:xfrm>
            <a:custGeom>
              <a:avLst/>
              <a:gdLst>
                <a:gd name="T0" fmla="*/ 7 w 13"/>
                <a:gd name="T1" fmla="*/ 13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5 h 13"/>
                <a:gd name="T8" fmla="*/ 8 w 13"/>
                <a:gd name="T9" fmla="*/ 0 h 13"/>
                <a:gd name="T10" fmla="*/ 7 w 13"/>
                <a:gd name="T11" fmla="*/ 5 h 13"/>
                <a:gd name="T12" fmla="*/ 0 w 13"/>
                <a:gd name="T13" fmla="*/ 5 h 13"/>
                <a:gd name="T14" fmla="*/ 7 w 13"/>
                <a:gd name="T15" fmla="*/ 6 h 13"/>
                <a:gd name="T16" fmla="*/ 7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5"/>
                  </a:lnTo>
                  <a:lnTo>
                    <a:pt x="8" y="0"/>
                  </a:lnTo>
                  <a:lnTo>
                    <a:pt x="7" y="5"/>
                  </a:lnTo>
                  <a:lnTo>
                    <a:pt x="0" y="5"/>
                  </a:lnTo>
                  <a:lnTo>
                    <a:pt x="7" y="6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5812"/>
            <p:cNvSpPr>
              <a:spLocks/>
            </p:cNvSpPr>
            <p:nvPr/>
          </p:nvSpPr>
          <p:spPr bwMode="auto">
            <a:xfrm>
              <a:off x="7581448" y="3973257"/>
              <a:ext cx="104242" cy="104243"/>
            </a:xfrm>
            <a:custGeom>
              <a:avLst/>
              <a:gdLst>
                <a:gd name="T0" fmla="*/ 0 w 23"/>
                <a:gd name="T1" fmla="*/ 4 h 23"/>
                <a:gd name="T2" fmla="*/ 11 w 23"/>
                <a:gd name="T3" fmla="*/ 11 h 23"/>
                <a:gd name="T4" fmla="*/ 19 w 23"/>
                <a:gd name="T5" fmla="*/ 0 h 23"/>
                <a:gd name="T6" fmla="*/ 14 w 23"/>
                <a:gd name="T7" fmla="*/ 12 h 23"/>
                <a:gd name="T8" fmla="*/ 23 w 23"/>
                <a:gd name="T9" fmla="*/ 19 h 23"/>
                <a:gd name="T10" fmla="*/ 11 w 23"/>
                <a:gd name="T11" fmla="*/ 13 h 23"/>
                <a:gd name="T12" fmla="*/ 4 w 23"/>
                <a:gd name="T13" fmla="*/ 23 h 23"/>
                <a:gd name="T14" fmla="*/ 10 w 23"/>
                <a:gd name="T15" fmla="*/ 12 h 23"/>
                <a:gd name="T16" fmla="*/ 0 w 23"/>
                <a:gd name="T1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0" y="4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4" y="12"/>
                  </a:lnTo>
                  <a:lnTo>
                    <a:pt x="23" y="19"/>
                  </a:lnTo>
                  <a:lnTo>
                    <a:pt x="11" y="13"/>
                  </a:lnTo>
                  <a:lnTo>
                    <a:pt x="4" y="23"/>
                  </a:lnTo>
                  <a:lnTo>
                    <a:pt x="10" y="1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158" name="TextBox 44" descr="6C3FA372396F463c81AB3CDF6D7CE186# #TextBox 44"/>
          <p:cNvSpPr txBox="1">
            <a:spLocks noChangeArrowheads="1"/>
          </p:cNvSpPr>
          <p:nvPr/>
        </p:nvSpPr>
        <p:spPr bwMode="auto">
          <a:xfrm>
            <a:off x="3471378" y="3512815"/>
            <a:ext cx="220124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张恪易</a:t>
            </a:r>
            <a:endParaRPr kumimoji="1" lang="en-US" altLang="zh-CN" sz="24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2017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17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endParaRPr kumimoji="1"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8089" y="817910"/>
            <a:ext cx="7147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2017</a:t>
            </a:r>
            <a:r>
              <a:rPr kumimoji="1"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年工程管理硕士（</a:t>
            </a:r>
            <a:r>
              <a:rPr kumimoji="1"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MEM</a:t>
            </a:r>
            <a:r>
              <a:rPr kumimoji="1"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）第二批次入学导引课程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8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13"/>
          <p:cNvSpPr txBox="1">
            <a:spLocks noChangeArrowheads="1"/>
          </p:cNvSpPr>
          <p:nvPr/>
        </p:nvSpPr>
        <p:spPr bwMode="auto">
          <a:xfrm>
            <a:off x="1802636" y="49188"/>
            <a:ext cx="5538729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学生手册编制工作流程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TextBox 8"/>
          <p:cNvSpPr txBox="1"/>
          <p:nvPr/>
        </p:nvSpPr>
        <p:spPr>
          <a:xfrm>
            <a:off x="381590" y="1307608"/>
            <a:ext cx="8380820" cy="17659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存在的问题：</a:t>
            </a:r>
            <a:endParaRPr lang="en-US" altLang="zh-CN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逻辑框架过粗，各分组理解与班委不一致，拼装稿离预想偏离较大。造成班委审稿、修订难度大。</a:t>
            </a:r>
            <a:endParaRPr lang="en-US" altLang="zh-CN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在短时间内，班委任务集中，精力分散，集中审稿时人员过少，压力太大。</a:t>
            </a:r>
            <a:endParaRPr lang="en-US" altLang="zh-CN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TextBox 8"/>
          <p:cNvSpPr txBox="1"/>
          <p:nvPr/>
        </p:nvSpPr>
        <p:spPr>
          <a:xfrm>
            <a:off x="381590" y="3217540"/>
            <a:ext cx="8380820" cy="17472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经验总结：</a:t>
            </a:r>
            <a:endParaRPr lang="en-US" altLang="zh-CN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分工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时应相对明确工作包，避免发挥维度过大，偏离原意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没有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建立工作规则，班委如果不能按照约定履行审稿义务，应当报告班长、建议合适人员参加审稿。</a:t>
            </a:r>
          </a:p>
        </p:txBody>
      </p:sp>
    </p:spTree>
    <p:extLst>
      <p:ext uri="{BB962C8B-B14F-4D97-AF65-F5344CB8AC3E}">
        <p14:creationId xmlns:p14="http://schemas.microsoft.com/office/powerpoint/2010/main" val="916356726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" name="TextBox 146"/>
          <p:cNvSpPr txBox="1">
            <a:spLocks noChangeArrowheads="1"/>
          </p:cNvSpPr>
          <p:nvPr/>
        </p:nvSpPr>
        <p:spPr bwMode="auto">
          <a:xfrm>
            <a:off x="575556" y="1417340"/>
            <a:ext cx="792088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[1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].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戴</a:t>
            </a:r>
            <a:r>
              <a:rPr lang="zh-CN" altLang="en-US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慧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玲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清华大学工程管理硕士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MEM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入学导引课程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《2017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第二批次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学员手册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2017-V3.0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,2017.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[2].Ben Koo, Computational </a:t>
            </a:r>
            <a:r>
              <a:rPr lang="en-US" altLang="zh-CN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Thinking 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 Category Theory.</a:t>
            </a:r>
          </a:p>
          <a:p>
            <a:pPr>
              <a:lnSpc>
                <a:spcPct val="200000"/>
              </a:lnSpc>
            </a:pP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[3].M</a:t>
            </a:r>
            <a:r>
              <a:rPr lang="en-US" altLang="zh-CN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Barr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 C. Wells, Category theory for computing science. 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1990. 21. </a:t>
            </a:r>
            <a:endParaRPr lang="en-US" altLang="zh-CN" sz="1800" dirty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67744" y="265212"/>
            <a:ext cx="453650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2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</a:t>
            </a:r>
            <a:r>
              <a:rPr lang="zh-CN" altLang="en-US" sz="32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文献</a:t>
            </a:r>
            <a:endParaRPr lang="en-US" altLang="zh-CN" sz="3200" dirty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5227758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矩形 896"/>
          <p:cNvSpPr/>
          <p:nvPr/>
        </p:nvSpPr>
        <p:spPr>
          <a:xfrm>
            <a:off x="3540985" y="2177268"/>
            <a:ext cx="2608407" cy="1015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6000" spc="3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谢谢！</a:t>
            </a:r>
            <a:endParaRPr lang="zh-CN" altLang="en-US" sz="6000" spc="3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27000">
                  <a:schemeClr val="accent1">
                    <a:satMod val="175000"/>
                    <a:alpha val="30000"/>
                  </a:schemeClr>
                </a:glow>
              </a:effectLst>
              <a:latin typeface="方正兰亭中粗黑_GBK" panose="02000000000000000000" pitchFamily="2" charset="-122"/>
              <a:ea typeface="方正兰亭中粗黑_GBK" panose="02000000000000000000" pitchFamily="2" charset="-122"/>
            </a:endParaRPr>
          </a:p>
        </p:txBody>
      </p:sp>
      <p:sp>
        <p:nvSpPr>
          <p:cNvPr id="898" name="矩形 897"/>
          <p:cNvSpPr/>
          <p:nvPr/>
        </p:nvSpPr>
        <p:spPr>
          <a:xfrm>
            <a:off x="3726256" y="1768383"/>
            <a:ext cx="1691489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方正兰亭中黑_GBK" pitchFamily="2" charset="-122"/>
                <a:ea typeface="方正兰亭中黑_GBK" pitchFamily="2" charset="-122"/>
              </a:rPr>
              <a:t>Thank you!</a:t>
            </a:r>
            <a:endParaRPr lang="zh-CN" altLang="en-US" sz="2000" dirty="0">
              <a:solidFill>
                <a:schemeClr val="accent3">
                  <a:lumMod val="40000"/>
                  <a:lumOff val="60000"/>
                </a:schemeClr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grpSp>
        <p:nvGrpSpPr>
          <p:cNvPr id="171" name="组合 170"/>
          <p:cNvGrpSpPr/>
          <p:nvPr/>
        </p:nvGrpSpPr>
        <p:grpSpPr>
          <a:xfrm>
            <a:off x="-357350" y="303795"/>
            <a:ext cx="9779403" cy="3983462"/>
            <a:chOff x="-717603" y="303795"/>
            <a:chExt cx="9779403" cy="3983462"/>
          </a:xfrm>
        </p:grpSpPr>
        <p:sp>
          <p:nvSpPr>
            <p:cNvPr id="172" name="Freeform 5796"/>
            <p:cNvSpPr>
              <a:spLocks/>
            </p:cNvSpPr>
            <p:nvPr/>
          </p:nvSpPr>
          <p:spPr bwMode="auto">
            <a:xfrm>
              <a:off x="8195397" y="1683070"/>
              <a:ext cx="59752" cy="62243"/>
            </a:xfrm>
            <a:custGeom>
              <a:avLst/>
              <a:gdLst>
                <a:gd name="T0" fmla="*/ 1 w 24"/>
                <a:gd name="T1" fmla="*/ 0 h 25"/>
                <a:gd name="T2" fmla="*/ 12 w 24"/>
                <a:gd name="T3" fmla="*/ 11 h 25"/>
                <a:gd name="T4" fmla="*/ 24 w 24"/>
                <a:gd name="T5" fmla="*/ 2 h 25"/>
                <a:gd name="T6" fmla="*/ 14 w 24"/>
                <a:gd name="T7" fmla="*/ 13 h 25"/>
                <a:gd name="T8" fmla="*/ 24 w 24"/>
                <a:gd name="T9" fmla="*/ 25 h 25"/>
                <a:gd name="T10" fmla="*/ 12 w 24"/>
                <a:gd name="T11" fmla="*/ 15 h 25"/>
                <a:gd name="T12" fmla="*/ 0 w 24"/>
                <a:gd name="T13" fmla="*/ 25 h 25"/>
                <a:gd name="T14" fmla="*/ 10 w 24"/>
                <a:gd name="T15" fmla="*/ 13 h 25"/>
                <a:gd name="T16" fmla="*/ 1 w 24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1" y="0"/>
                  </a:moveTo>
                  <a:lnTo>
                    <a:pt x="12" y="11"/>
                  </a:lnTo>
                  <a:lnTo>
                    <a:pt x="24" y="2"/>
                  </a:lnTo>
                  <a:lnTo>
                    <a:pt x="14" y="13"/>
                  </a:lnTo>
                  <a:lnTo>
                    <a:pt x="24" y="25"/>
                  </a:lnTo>
                  <a:lnTo>
                    <a:pt x="12" y="15"/>
                  </a:lnTo>
                  <a:lnTo>
                    <a:pt x="0" y="25"/>
                  </a:lnTo>
                  <a:lnTo>
                    <a:pt x="10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5797"/>
            <p:cNvSpPr>
              <a:spLocks/>
            </p:cNvSpPr>
            <p:nvPr/>
          </p:nvSpPr>
          <p:spPr bwMode="auto">
            <a:xfrm>
              <a:off x="1226828" y="3112137"/>
              <a:ext cx="62241" cy="62243"/>
            </a:xfrm>
            <a:custGeom>
              <a:avLst/>
              <a:gdLst>
                <a:gd name="T0" fmla="*/ 0 w 25"/>
                <a:gd name="T1" fmla="*/ 6 h 25"/>
                <a:gd name="T2" fmla="*/ 11 w 25"/>
                <a:gd name="T3" fmla="*/ 11 h 25"/>
                <a:gd name="T4" fmla="*/ 19 w 25"/>
                <a:gd name="T5" fmla="*/ 0 h 25"/>
                <a:gd name="T6" fmla="*/ 13 w 25"/>
                <a:gd name="T7" fmla="*/ 12 h 25"/>
                <a:gd name="T8" fmla="*/ 25 w 25"/>
                <a:gd name="T9" fmla="*/ 19 h 25"/>
                <a:gd name="T10" fmla="*/ 12 w 25"/>
                <a:gd name="T11" fmla="*/ 14 h 25"/>
                <a:gd name="T12" fmla="*/ 6 w 25"/>
                <a:gd name="T13" fmla="*/ 25 h 25"/>
                <a:gd name="T14" fmla="*/ 10 w 25"/>
                <a:gd name="T15" fmla="*/ 13 h 25"/>
                <a:gd name="T16" fmla="*/ 0 w 25"/>
                <a:gd name="T17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0" y="6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3" y="12"/>
                  </a:lnTo>
                  <a:lnTo>
                    <a:pt x="25" y="19"/>
                  </a:lnTo>
                  <a:lnTo>
                    <a:pt x="12" y="14"/>
                  </a:lnTo>
                  <a:lnTo>
                    <a:pt x="6" y="25"/>
                  </a:lnTo>
                  <a:lnTo>
                    <a:pt x="10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5798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5799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5800"/>
            <p:cNvSpPr>
              <a:spLocks/>
            </p:cNvSpPr>
            <p:nvPr/>
          </p:nvSpPr>
          <p:spPr bwMode="auto">
            <a:xfrm>
              <a:off x="577026" y="2151126"/>
              <a:ext cx="109545" cy="104566"/>
            </a:xfrm>
            <a:custGeom>
              <a:avLst/>
              <a:gdLst>
                <a:gd name="T0" fmla="*/ 0 w 44"/>
                <a:gd name="T1" fmla="*/ 16 h 42"/>
                <a:gd name="T2" fmla="*/ 20 w 44"/>
                <a:gd name="T3" fmla="*/ 19 h 42"/>
                <a:gd name="T4" fmla="*/ 27 w 44"/>
                <a:gd name="T5" fmla="*/ 0 h 42"/>
                <a:gd name="T6" fmla="*/ 24 w 44"/>
                <a:gd name="T7" fmla="*/ 20 h 42"/>
                <a:gd name="T8" fmla="*/ 44 w 44"/>
                <a:gd name="T9" fmla="*/ 26 h 42"/>
                <a:gd name="T10" fmla="*/ 24 w 44"/>
                <a:gd name="T11" fmla="*/ 23 h 42"/>
                <a:gd name="T12" fmla="*/ 17 w 44"/>
                <a:gd name="T13" fmla="*/ 42 h 42"/>
                <a:gd name="T14" fmla="*/ 20 w 44"/>
                <a:gd name="T15" fmla="*/ 22 h 42"/>
                <a:gd name="T16" fmla="*/ 0 w 44"/>
                <a:gd name="T17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2">
                  <a:moveTo>
                    <a:pt x="0" y="16"/>
                  </a:moveTo>
                  <a:lnTo>
                    <a:pt x="20" y="19"/>
                  </a:lnTo>
                  <a:lnTo>
                    <a:pt x="27" y="0"/>
                  </a:lnTo>
                  <a:lnTo>
                    <a:pt x="24" y="20"/>
                  </a:lnTo>
                  <a:lnTo>
                    <a:pt x="44" y="26"/>
                  </a:lnTo>
                  <a:lnTo>
                    <a:pt x="24" y="23"/>
                  </a:lnTo>
                  <a:lnTo>
                    <a:pt x="17" y="42"/>
                  </a:lnTo>
                  <a:lnTo>
                    <a:pt x="20" y="2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5801"/>
            <p:cNvSpPr>
              <a:spLocks/>
            </p:cNvSpPr>
            <p:nvPr/>
          </p:nvSpPr>
          <p:spPr bwMode="auto">
            <a:xfrm>
              <a:off x="1025163" y="1895935"/>
              <a:ext cx="44814" cy="47306"/>
            </a:xfrm>
            <a:custGeom>
              <a:avLst/>
              <a:gdLst>
                <a:gd name="T0" fmla="*/ 0 w 18"/>
                <a:gd name="T1" fmla="*/ 9 h 19"/>
                <a:gd name="T2" fmla="*/ 9 w 18"/>
                <a:gd name="T3" fmla="*/ 9 h 19"/>
                <a:gd name="T4" fmla="*/ 11 w 18"/>
                <a:gd name="T5" fmla="*/ 0 h 19"/>
                <a:gd name="T6" fmla="*/ 10 w 18"/>
                <a:gd name="T7" fmla="*/ 9 h 19"/>
                <a:gd name="T8" fmla="*/ 18 w 18"/>
                <a:gd name="T9" fmla="*/ 11 h 19"/>
                <a:gd name="T10" fmla="*/ 10 w 18"/>
                <a:gd name="T11" fmla="*/ 11 h 19"/>
                <a:gd name="T12" fmla="*/ 7 w 18"/>
                <a:gd name="T13" fmla="*/ 19 h 19"/>
                <a:gd name="T14" fmla="*/ 9 w 18"/>
                <a:gd name="T15" fmla="*/ 11 h 19"/>
                <a:gd name="T16" fmla="*/ 0 w 18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0" y="9"/>
                  </a:moveTo>
                  <a:lnTo>
                    <a:pt x="9" y="9"/>
                  </a:lnTo>
                  <a:lnTo>
                    <a:pt x="11" y="0"/>
                  </a:lnTo>
                  <a:lnTo>
                    <a:pt x="10" y="9"/>
                  </a:lnTo>
                  <a:lnTo>
                    <a:pt x="18" y="11"/>
                  </a:lnTo>
                  <a:lnTo>
                    <a:pt x="10" y="11"/>
                  </a:lnTo>
                  <a:lnTo>
                    <a:pt x="7" y="19"/>
                  </a:lnTo>
                  <a:lnTo>
                    <a:pt x="9" y="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5802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5803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5804"/>
            <p:cNvSpPr>
              <a:spLocks/>
            </p:cNvSpPr>
            <p:nvPr/>
          </p:nvSpPr>
          <p:spPr bwMode="auto">
            <a:xfrm>
              <a:off x="3081626" y="3216702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2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5 h 28"/>
                <a:gd name="T12" fmla="*/ 0 w 27"/>
                <a:gd name="T13" fmla="*/ 15 h 28"/>
                <a:gd name="T14" fmla="*/ 13 w 27"/>
                <a:gd name="T15" fmla="*/ 13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2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5805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5806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5807"/>
            <p:cNvSpPr>
              <a:spLocks/>
            </p:cNvSpPr>
            <p:nvPr/>
          </p:nvSpPr>
          <p:spPr bwMode="auto">
            <a:xfrm>
              <a:off x="4124800" y="1180158"/>
              <a:ext cx="39835" cy="42326"/>
            </a:xfrm>
            <a:custGeom>
              <a:avLst/>
              <a:gdLst>
                <a:gd name="T0" fmla="*/ 8 w 16"/>
                <a:gd name="T1" fmla="*/ 0 h 17"/>
                <a:gd name="T2" fmla="*/ 9 w 16"/>
                <a:gd name="T3" fmla="*/ 7 h 17"/>
                <a:gd name="T4" fmla="*/ 16 w 16"/>
                <a:gd name="T5" fmla="*/ 7 h 17"/>
                <a:gd name="T6" fmla="*/ 9 w 16"/>
                <a:gd name="T7" fmla="*/ 9 h 17"/>
                <a:gd name="T8" fmla="*/ 9 w 16"/>
                <a:gd name="T9" fmla="*/ 17 h 17"/>
                <a:gd name="T10" fmla="*/ 8 w 16"/>
                <a:gd name="T11" fmla="*/ 9 h 17"/>
                <a:gd name="T12" fmla="*/ 0 w 16"/>
                <a:gd name="T13" fmla="*/ 9 h 17"/>
                <a:gd name="T14" fmla="*/ 8 w 16"/>
                <a:gd name="T15" fmla="*/ 7 h 17"/>
                <a:gd name="T16" fmla="*/ 8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9" y="7"/>
                  </a:lnTo>
                  <a:lnTo>
                    <a:pt x="16" y="7"/>
                  </a:lnTo>
                  <a:lnTo>
                    <a:pt x="9" y="9"/>
                  </a:lnTo>
                  <a:lnTo>
                    <a:pt x="9" y="17"/>
                  </a:lnTo>
                  <a:lnTo>
                    <a:pt x="8" y="9"/>
                  </a:lnTo>
                  <a:lnTo>
                    <a:pt x="0" y="9"/>
                  </a:lnTo>
                  <a:lnTo>
                    <a:pt x="8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5808"/>
            <p:cNvSpPr>
              <a:spLocks/>
            </p:cNvSpPr>
            <p:nvPr/>
          </p:nvSpPr>
          <p:spPr bwMode="auto">
            <a:xfrm>
              <a:off x="8578809" y="1018328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2 h 27"/>
                <a:gd name="T4" fmla="*/ 28 w 28"/>
                <a:gd name="T5" fmla="*/ 12 h 27"/>
                <a:gd name="T6" fmla="*/ 15 w 28"/>
                <a:gd name="T7" fmla="*/ 14 h 27"/>
                <a:gd name="T8" fmla="*/ 15 w 28"/>
                <a:gd name="T9" fmla="*/ 27 h 27"/>
                <a:gd name="T10" fmla="*/ 13 w 28"/>
                <a:gd name="T11" fmla="*/ 14 h 27"/>
                <a:gd name="T12" fmla="*/ 0 w 28"/>
                <a:gd name="T13" fmla="*/ 14 h 27"/>
                <a:gd name="T14" fmla="*/ 13 w 28"/>
                <a:gd name="T15" fmla="*/ 12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2"/>
                  </a:lnTo>
                  <a:lnTo>
                    <a:pt x="28" y="12"/>
                  </a:lnTo>
                  <a:lnTo>
                    <a:pt x="15" y="14"/>
                  </a:lnTo>
                  <a:lnTo>
                    <a:pt x="15" y="27"/>
                  </a:lnTo>
                  <a:lnTo>
                    <a:pt x="13" y="14"/>
                  </a:lnTo>
                  <a:lnTo>
                    <a:pt x="0" y="14"/>
                  </a:lnTo>
                  <a:lnTo>
                    <a:pt x="13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5809"/>
            <p:cNvSpPr>
              <a:spLocks/>
            </p:cNvSpPr>
            <p:nvPr/>
          </p:nvSpPr>
          <p:spPr bwMode="auto">
            <a:xfrm>
              <a:off x="5762998" y="1060653"/>
              <a:ext cx="52283" cy="54773"/>
            </a:xfrm>
            <a:custGeom>
              <a:avLst/>
              <a:gdLst>
                <a:gd name="T0" fmla="*/ 0 w 21"/>
                <a:gd name="T1" fmla="*/ 2 h 22"/>
                <a:gd name="T2" fmla="*/ 11 w 21"/>
                <a:gd name="T3" fmla="*/ 9 h 22"/>
                <a:gd name="T4" fmla="*/ 20 w 21"/>
                <a:gd name="T5" fmla="*/ 0 h 22"/>
                <a:gd name="T6" fmla="*/ 13 w 21"/>
                <a:gd name="T7" fmla="*/ 10 h 22"/>
                <a:gd name="T8" fmla="*/ 21 w 21"/>
                <a:gd name="T9" fmla="*/ 20 h 22"/>
                <a:gd name="T10" fmla="*/ 11 w 21"/>
                <a:gd name="T11" fmla="*/ 12 h 22"/>
                <a:gd name="T12" fmla="*/ 2 w 21"/>
                <a:gd name="T13" fmla="*/ 22 h 22"/>
                <a:gd name="T14" fmla="*/ 10 w 21"/>
                <a:gd name="T15" fmla="*/ 10 h 22"/>
                <a:gd name="T16" fmla="*/ 0 w 21"/>
                <a:gd name="T17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2">
                  <a:moveTo>
                    <a:pt x="0" y="2"/>
                  </a:moveTo>
                  <a:lnTo>
                    <a:pt x="11" y="9"/>
                  </a:lnTo>
                  <a:lnTo>
                    <a:pt x="20" y="0"/>
                  </a:lnTo>
                  <a:lnTo>
                    <a:pt x="13" y="10"/>
                  </a:lnTo>
                  <a:lnTo>
                    <a:pt x="21" y="20"/>
                  </a:lnTo>
                  <a:lnTo>
                    <a:pt x="11" y="12"/>
                  </a:lnTo>
                  <a:lnTo>
                    <a:pt x="2" y="22"/>
                  </a:lnTo>
                  <a:lnTo>
                    <a:pt x="1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5810"/>
            <p:cNvSpPr>
              <a:spLocks/>
            </p:cNvSpPr>
            <p:nvPr/>
          </p:nvSpPr>
          <p:spPr bwMode="auto">
            <a:xfrm>
              <a:off x="8265111" y="2845743"/>
              <a:ext cx="69711" cy="69710"/>
            </a:xfrm>
            <a:custGeom>
              <a:avLst/>
              <a:gdLst>
                <a:gd name="T0" fmla="*/ 13 w 28"/>
                <a:gd name="T1" fmla="*/ 0 h 28"/>
                <a:gd name="T2" fmla="*/ 16 w 28"/>
                <a:gd name="T3" fmla="*/ 13 h 28"/>
                <a:gd name="T4" fmla="*/ 28 w 28"/>
                <a:gd name="T5" fmla="*/ 13 h 28"/>
                <a:gd name="T6" fmla="*/ 16 w 28"/>
                <a:gd name="T7" fmla="*/ 15 h 28"/>
                <a:gd name="T8" fmla="*/ 16 w 28"/>
                <a:gd name="T9" fmla="*/ 28 h 28"/>
                <a:gd name="T10" fmla="*/ 14 w 28"/>
                <a:gd name="T11" fmla="*/ 15 h 28"/>
                <a:gd name="T12" fmla="*/ 0 w 28"/>
                <a:gd name="T13" fmla="*/ 16 h 28"/>
                <a:gd name="T14" fmla="*/ 14 w 28"/>
                <a:gd name="T15" fmla="*/ 13 h 28"/>
                <a:gd name="T16" fmla="*/ 13 w 2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13" y="0"/>
                  </a:moveTo>
                  <a:lnTo>
                    <a:pt x="16" y="13"/>
                  </a:lnTo>
                  <a:lnTo>
                    <a:pt x="28" y="13"/>
                  </a:lnTo>
                  <a:lnTo>
                    <a:pt x="16" y="15"/>
                  </a:lnTo>
                  <a:lnTo>
                    <a:pt x="16" y="28"/>
                  </a:lnTo>
                  <a:lnTo>
                    <a:pt x="14" y="15"/>
                  </a:lnTo>
                  <a:lnTo>
                    <a:pt x="0" y="16"/>
                  </a:lnTo>
                  <a:lnTo>
                    <a:pt x="14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5811"/>
            <p:cNvSpPr>
              <a:spLocks/>
            </p:cNvSpPr>
            <p:nvPr/>
          </p:nvSpPr>
          <p:spPr bwMode="auto">
            <a:xfrm>
              <a:off x="3666701" y="2143657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3 h 27"/>
                <a:gd name="T4" fmla="*/ 28 w 28"/>
                <a:gd name="T5" fmla="*/ 13 h 27"/>
                <a:gd name="T6" fmla="*/ 15 w 28"/>
                <a:gd name="T7" fmla="*/ 15 h 27"/>
                <a:gd name="T8" fmla="*/ 15 w 28"/>
                <a:gd name="T9" fmla="*/ 27 h 27"/>
                <a:gd name="T10" fmla="*/ 13 w 28"/>
                <a:gd name="T11" fmla="*/ 15 h 27"/>
                <a:gd name="T12" fmla="*/ 0 w 28"/>
                <a:gd name="T13" fmla="*/ 15 h 27"/>
                <a:gd name="T14" fmla="*/ 13 w 28"/>
                <a:gd name="T15" fmla="*/ 13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3"/>
                  </a:lnTo>
                  <a:lnTo>
                    <a:pt x="28" y="13"/>
                  </a:lnTo>
                  <a:lnTo>
                    <a:pt x="15" y="15"/>
                  </a:lnTo>
                  <a:lnTo>
                    <a:pt x="15" y="27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5813"/>
            <p:cNvSpPr>
              <a:spLocks/>
            </p:cNvSpPr>
            <p:nvPr/>
          </p:nvSpPr>
          <p:spPr bwMode="auto">
            <a:xfrm>
              <a:off x="4635180" y="3351144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3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6 h 28"/>
                <a:gd name="T12" fmla="*/ 0 w 27"/>
                <a:gd name="T13" fmla="*/ 16 h 28"/>
                <a:gd name="T14" fmla="*/ 13 w 27"/>
                <a:gd name="T15" fmla="*/ 14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3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13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5814"/>
            <p:cNvSpPr>
              <a:spLocks/>
            </p:cNvSpPr>
            <p:nvPr/>
          </p:nvSpPr>
          <p:spPr bwMode="auto">
            <a:xfrm>
              <a:off x="5352203" y="2756114"/>
              <a:ext cx="87137" cy="84648"/>
            </a:xfrm>
            <a:custGeom>
              <a:avLst/>
              <a:gdLst>
                <a:gd name="T0" fmla="*/ 8 w 35"/>
                <a:gd name="T1" fmla="*/ 0 h 34"/>
                <a:gd name="T2" fmla="*/ 18 w 35"/>
                <a:gd name="T3" fmla="*/ 14 h 34"/>
                <a:gd name="T4" fmla="*/ 35 w 35"/>
                <a:gd name="T5" fmla="*/ 8 h 34"/>
                <a:gd name="T6" fmla="*/ 19 w 35"/>
                <a:gd name="T7" fmla="*/ 18 h 34"/>
                <a:gd name="T8" fmla="*/ 26 w 35"/>
                <a:gd name="T9" fmla="*/ 34 h 34"/>
                <a:gd name="T10" fmla="*/ 17 w 35"/>
                <a:gd name="T11" fmla="*/ 19 h 34"/>
                <a:gd name="T12" fmla="*/ 0 w 35"/>
                <a:gd name="T13" fmla="*/ 26 h 34"/>
                <a:gd name="T14" fmla="*/ 15 w 35"/>
                <a:gd name="T15" fmla="*/ 16 h 34"/>
                <a:gd name="T16" fmla="*/ 8 w 3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4">
                  <a:moveTo>
                    <a:pt x="8" y="0"/>
                  </a:moveTo>
                  <a:lnTo>
                    <a:pt x="18" y="14"/>
                  </a:lnTo>
                  <a:lnTo>
                    <a:pt x="35" y="8"/>
                  </a:lnTo>
                  <a:lnTo>
                    <a:pt x="19" y="18"/>
                  </a:lnTo>
                  <a:lnTo>
                    <a:pt x="26" y="34"/>
                  </a:lnTo>
                  <a:lnTo>
                    <a:pt x="17" y="19"/>
                  </a:lnTo>
                  <a:lnTo>
                    <a:pt x="0" y="26"/>
                  </a:lnTo>
                  <a:lnTo>
                    <a:pt x="15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5815"/>
            <p:cNvSpPr>
              <a:spLocks/>
            </p:cNvSpPr>
            <p:nvPr/>
          </p:nvSpPr>
          <p:spPr bwMode="auto">
            <a:xfrm>
              <a:off x="7080030" y="1371860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2 h 27"/>
                <a:gd name="T14" fmla="*/ 12 w 27"/>
                <a:gd name="T15" fmla="*/ 13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2"/>
                  </a:lnTo>
                  <a:lnTo>
                    <a:pt x="12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5816"/>
            <p:cNvSpPr>
              <a:spLocks/>
            </p:cNvSpPr>
            <p:nvPr/>
          </p:nvSpPr>
          <p:spPr bwMode="auto">
            <a:xfrm>
              <a:off x="4707381" y="2429967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1 h 27"/>
                <a:gd name="T14" fmla="*/ 12 w 27"/>
                <a:gd name="T15" fmla="*/ 11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5821"/>
            <p:cNvSpPr>
              <a:spLocks/>
            </p:cNvSpPr>
            <p:nvPr/>
          </p:nvSpPr>
          <p:spPr bwMode="auto">
            <a:xfrm>
              <a:off x="1814387" y="572679"/>
              <a:ext cx="37344" cy="34856"/>
            </a:xfrm>
            <a:custGeom>
              <a:avLst/>
              <a:gdLst>
                <a:gd name="T0" fmla="*/ 6 w 15"/>
                <a:gd name="T1" fmla="*/ 0 h 14"/>
                <a:gd name="T2" fmla="*/ 8 w 15"/>
                <a:gd name="T3" fmla="*/ 7 h 14"/>
                <a:gd name="T4" fmla="*/ 15 w 15"/>
                <a:gd name="T5" fmla="*/ 7 h 14"/>
                <a:gd name="T6" fmla="*/ 8 w 15"/>
                <a:gd name="T7" fmla="*/ 8 h 14"/>
                <a:gd name="T8" fmla="*/ 8 w 15"/>
                <a:gd name="T9" fmla="*/ 14 h 14"/>
                <a:gd name="T10" fmla="*/ 7 w 15"/>
                <a:gd name="T11" fmla="*/ 8 h 14"/>
                <a:gd name="T12" fmla="*/ 0 w 15"/>
                <a:gd name="T13" fmla="*/ 8 h 14"/>
                <a:gd name="T14" fmla="*/ 6 w 15"/>
                <a:gd name="T15" fmla="*/ 7 h 14"/>
                <a:gd name="T16" fmla="*/ 6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6" y="0"/>
                  </a:moveTo>
                  <a:lnTo>
                    <a:pt x="8" y="7"/>
                  </a:lnTo>
                  <a:lnTo>
                    <a:pt x="15" y="7"/>
                  </a:lnTo>
                  <a:lnTo>
                    <a:pt x="8" y="8"/>
                  </a:lnTo>
                  <a:lnTo>
                    <a:pt x="8" y="14"/>
                  </a:lnTo>
                  <a:lnTo>
                    <a:pt x="7" y="8"/>
                  </a:lnTo>
                  <a:lnTo>
                    <a:pt x="0" y="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5822"/>
            <p:cNvSpPr>
              <a:spLocks/>
            </p:cNvSpPr>
            <p:nvPr/>
          </p:nvSpPr>
          <p:spPr bwMode="auto">
            <a:xfrm>
              <a:off x="2292403" y="306285"/>
              <a:ext cx="27386" cy="29876"/>
            </a:xfrm>
            <a:custGeom>
              <a:avLst/>
              <a:gdLst>
                <a:gd name="T0" fmla="*/ 0 w 11"/>
                <a:gd name="T1" fmla="*/ 1 h 12"/>
                <a:gd name="T2" fmla="*/ 6 w 11"/>
                <a:gd name="T3" fmla="*/ 5 h 12"/>
                <a:gd name="T4" fmla="*/ 10 w 11"/>
                <a:gd name="T5" fmla="*/ 0 h 12"/>
                <a:gd name="T6" fmla="*/ 6 w 11"/>
                <a:gd name="T7" fmla="*/ 5 h 12"/>
                <a:gd name="T8" fmla="*/ 11 w 11"/>
                <a:gd name="T9" fmla="*/ 11 h 12"/>
                <a:gd name="T10" fmla="*/ 6 w 11"/>
                <a:gd name="T11" fmla="*/ 6 h 12"/>
                <a:gd name="T12" fmla="*/ 1 w 11"/>
                <a:gd name="T13" fmla="*/ 12 h 12"/>
                <a:gd name="T14" fmla="*/ 5 w 11"/>
                <a:gd name="T15" fmla="*/ 6 h 12"/>
                <a:gd name="T16" fmla="*/ 0 w 11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0" y="1"/>
                  </a:moveTo>
                  <a:lnTo>
                    <a:pt x="6" y="5"/>
                  </a:lnTo>
                  <a:lnTo>
                    <a:pt x="10" y="0"/>
                  </a:lnTo>
                  <a:lnTo>
                    <a:pt x="6" y="5"/>
                  </a:lnTo>
                  <a:lnTo>
                    <a:pt x="11" y="11"/>
                  </a:lnTo>
                  <a:lnTo>
                    <a:pt x="6" y="6"/>
                  </a:lnTo>
                  <a:lnTo>
                    <a:pt x="1" y="12"/>
                  </a:lnTo>
                  <a:lnTo>
                    <a:pt x="5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5823"/>
            <p:cNvSpPr>
              <a:spLocks/>
            </p:cNvSpPr>
            <p:nvPr/>
          </p:nvSpPr>
          <p:spPr bwMode="auto">
            <a:xfrm>
              <a:off x="1196950" y="873930"/>
              <a:ext cx="37344" cy="32367"/>
            </a:xfrm>
            <a:custGeom>
              <a:avLst/>
              <a:gdLst>
                <a:gd name="T0" fmla="*/ 6 w 15"/>
                <a:gd name="T1" fmla="*/ 0 h 13"/>
                <a:gd name="T2" fmla="*/ 9 w 15"/>
                <a:gd name="T3" fmla="*/ 6 h 13"/>
                <a:gd name="T4" fmla="*/ 15 w 15"/>
                <a:gd name="T5" fmla="*/ 6 h 13"/>
                <a:gd name="T6" fmla="*/ 9 w 15"/>
                <a:gd name="T7" fmla="*/ 7 h 13"/>
                <a:gd name="T8" fmla="*/ 9 w 15"/>
                <a:gd name="T9" fmla="*/ 13 h 13"/>
                <a:gd name="T10" fmla="*/ 8 w 15"/>
                <a:gd name="T11" fmla="*/ 7 h 13"/>
                <a:gd name="T12" fmla="*/ 0 w 15"/>
                <a:gd name="T13" fmla="*/ 7 h 13"/>
                <a:gd name="T14" fmla="*/ 6 w 15"/>
                <a:gd name="T15" fmla="*/ 6 h 13"/>
                <a:gd name="T16" fmla="*/ 6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6" y="0"/>
                  </a:moveTo>
                  <a:lnTo>
                    <a:pt x="9" y="6"/>
                  </a:lnTo>
                  <a:lnTo>
                    <a:pt x="15" y="6"/>
                  </a:lnTo>
                  <a:lnTo>
                    <a:pt x="9" y="7"/>
                  </a:lnTo>
                  <a:lnTo>
                    <a:pt x="9" y="13"/>
                  </a:lnTo>
                  <a:lnTo>
                    <a:pt x="8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5824"/>
            <p:cNvSpPr>
              <a:spLocks/>
            </p:cNvSpPr>
            <p:nvPr/>
          </p:nvSpPr>
          <p:spPr bwMode="auto">
            <a:xfrm>
              <a:off x="1470813" y="647370"/>
              <a:ext cx="27386" cy="32367"/>
            </a:xfrm>
            <a:custGeom>
              <a:avLst/>
              <a:gdLst>
                <a:gd name="T0" fmla="*/ 0 w 11"/>
                <a:gd name="T1" fmla="*/ 3 h 13"/>
                <a:gd name="T2" fmla="*/ 5 w 11"/>
                <a:gd name="T3" fmla="*/ 6 h 13"/>
                <a:gd name="T4" fmla="*/ 9 w 11"/>
                <a:gd name="T5" fmla="*/ 0 h 13"/>
                <a:gd name="T6" fmla="*/ 6 w 11"/>
                <a:gd name="T7" fmla="*/ 6 h 13"/>
                <a:gd name="T8" fmla="*/ 11 w 11"/>
                <a:gd name="T9" fmla="*/ 11 h 13"/>
                <a:gd name="T10" fmla="*/ 6 w 11"/>
                <a:gd name="T11" fmla="*/ 7 h 13"/>
                <a:gd name="T12" fmla="*/ 2 w 11"/>
                <a:gd name="T13" fmla="*/ 13 h 13"/>
                <a:gd name="T14" fmla="*/ 5 w 11"/>
                <a:gd name="T15" fmla="*/ 6 h 13"/>
                <a:gd name="T16" fmla="*/ 0 w 11"/>
                <a:gd name="T17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3"/>
                  </a:moveTo>
                  <a:lnTo>
                    <a:pt x="5" y="6"/>
                  </a:lnTo>
                  <a:lnTo>
                    <a:pt x="9" y="0"/>
                  </a:lnTo>
                  <a:lnTo>
                    <a:pt x="6" y="6"/>
                  </a:lnTo>
                  <a:lnTo>
                    <a:pt x="11" y="11"/>
                  </a:lnTo>
                  <a:lnTo>
                    <a:pt x="6" y="7"/>
                  </a:lnTo>
                  <a:lnTo>
                    <a:pt x="2" y="13"/>
                  </a:lnTo>
                  <a:lnTo>
                    <a:pt x="5" y="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5825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5826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5827"/>
            <p:cNvSpPr>
              <a:spLocks/>
            </p:cNvSpPr>
            <p:nvPr/>
          </p:nvSpPr>
          <p:spPr bwMode="auto">
            <a:xfrm>
              <a:off x="2075805" y="1190116"/>
              <a:ext cx="47303" cy="44814"/>
            </a:xfrm>
            <a:custGeom>
              <a:avLst/>
              <a:gdLst>
                <a:gd name="T0" fmla="*/ 6 w 19"/>
                <a:gd name="T1" fmla="*/ 0 h 18"/>
                <a:gd name="T2" fmla="*/ 10 w 19"/>
                <a:gd name="T3" fmla="*/ 9 h 18"/>
                <a:gd name="T4" fmla="*/ 19 w 19"/>
                <a:gd name="T5" fmla="*/ 5 h 18"/>
                <a:gd name="T6" fmla="*/ 11 w 19"/>
                <a:gd name="T7" fmla="*/ 10 h 18"/>
                <a:gd name="T8" fmla="*/ 14 w 19"/>
                <a:gd name="T9" fmla="*/ 18 h 18"/>
                <a:gd name="T10" fmla="*/ 10 w 19"/>
                <a:gd name="T11" fmla="*/ 11 h 18"/>
                <a:gd name="T12" fmla="*/ 0 w 19"/>
                <a:gd name="T13" fmla="*/ 14 h 18"/>
                <a:gd name="T14" fmla="*/ 9 w 19"/>
                <a:gd name="T15" fmla="*/ 9 h 18"/>
                <a:gd name="T16" fmla="*/ 6 w 19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6" y="0"/>
                  </a:moveTo>
                  <a:lnTo>
                    <a:pt x="10" y="9"/>
                  </a:lnTo>
                  <a:lnTo>
                    <a:pt x="19" y="5"/>
                  </a:lnTo>
                  <a:lnTo>
                    <a:pt x="11" y="10"/>
                  </a:lnTo>
                  <a:lnTo>
                    <a:pt x="14" y="18"/>
                  </a:lnTo>
                  <a:lnTo>
                    <a:pt x="10" y="1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5828"/>
            <p:cNvSpPr>
              <a:spLocks/>
            </p:cNvSpPr>
            <p:nvPr/>
          </p:nvSpPr>
          <p:spPr bwMode="auto">
            <a:xfrm>
              <a:off x="2979550" y="468114"/>
              <a:ext cx="34856" cy="37346"/>
            </a:xfrm>
            <a:custGeom>
              <a:avLst/>
              <a:gdLst>
                <a:gd name="T0" fmla="*/ 7 w 14"/>
                <a:gd name="T1" fmla="*/ 0 h 15"/>
                <a:gd name="T2" fmla="*/ 7 w 14"/>
                <a:gd name="T3" fmla="*/ 8 h 15"/>
                <a:gd name="T4" fmla="*/ 14 w 14"/>
                <a:gd name="T5" fmla="*/ 9 h 15"/>
                <a:gd name="T6" fmla="*/ 7 w 14"/>
                <a:gd name="T7" fmla="*/ 9 h 15"/>
                <a:gd name="T8" fmla="*/ 5 w 14"/>
                <a:gd name="T9" fmla="*/ 15 h 15"/>
                <a:gd name="T10" fmla="*/ 6 w 14"/>
                <a:gd name="T11" fmla="*/ 9 h 15"/>
                <a:gd name="T12" fmla="*/ 0 w 14"/>
                <a:gd name="T13" fmla="*/ 7 h 15"/>
                <a:gd name="T14" fmla="*/ 6 w 14"/>
                <a:gd name="T15" fmla="*/ 7 h 15"/>
                <a:gd name="T16" fmla="*/ 7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0"/>
                  </a:moveTo>
                  <a:lnTo>
                    <a:pt x="7" y="8"/>
                  </a:lnTo>
                  <a:lnTo>
                    <a:pt x="14" y="9"/>
                  </a:lnTo>
                  <a:lnTo>
                    <a:pt x="7" y="9"/>
                  </a:lnTo>
                  <a:lnTo>
                    <a:pt x="5" y="15"/>
                  </a:lnTo>
                  <a:lnTo>
                    <a:pt x="6" y="9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5829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5830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5831"/>
            <p:cNvSpPr>
              <a:spLocks/>
            </p:cNvSpPr>
            <p:nvPr/>
          </p:nvSpPr>
          <p:spPr bwMode="auto">
            <a:xfrm>
              <a:off x="8003693" y="537823"/>
              <a:ext cx="29876" cy="29876"/>
            </a:xfrm>
            <a:custGeom>
              <a:avLst/>
              <a:gdLst>
                <a:gd name="T0" fmla="*/ 6 w 12"/>
                <a:gd name="T1" fmla="*/ 0 h 12"/>
                <a:gd name="T2" fmla="*/ 7 w 12"/>
                <a:gd name="T3" fmla="*/ 6 h 12"/>
                <a:gd name="T4" fmla="*/ 12 w 12"/>
                <a:gd name="T5" fmla="*/ 6 h 12"/>
                <a:gd name="T6" fmla="*/ 7 w 12"/>
                <a:gd name="T7" fmla="*/ 7 h 12"/>
                <a:gd name="T8" fmla="*/ 7 w 12"/>
                <a:gd name="T9" fmla="*/ 12 h 12"/>
                <a:gd name="T10" fmla="*/ 6 w 12"/>
                <a:gd name="T11" fmla="*/ 7 h 12"/>
                <a:gd name="T12" fmla="*/ 0 w 12"/>
                <a:gd name="T13" fmla="*/ 7 h 12"/>
                <a:gd name="T14" fmla="*/ 6 w 12"/>
                <a:gd name="T15" fmla="*/ 6 h 12"/>
                <a:gd name="T16" fmla="*/ 6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7" y="6"/>
                  </a:lnTo>
                  <a:lnTo>
                    <a:pt x="12" y="6"/>
                  </a:lnTo>
                  <a:lnTo>
                    <a:pt x="7" y="7"/>
                  </a:lnTo>
                  <a:lnTo>
                    <a:pt x="7" y="12"/>
                  </a:lnTo>
                  <a:lnTo>
                    <a:pt x="6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5832"/>
            <p:cNvSpPr>
              <a:spLocks/>
            </p:cNvSpPr>
            <p:nvPr/>
          </p:nvSpPr>
          <p:spPr bwMode="auto">
            <a:xfrm>
              <a:off x="8424449" y="303795"/>
              <a:ext cx="24897" cy="22408"/>
            </a:xfrm>
            <a:custGeom>
              <a:avLst/>
              <a:gdLst>
                <a:gd name="T0" fmla="*/ 0 w 10"/>
                <a:gd name="T1" fmla="*/ 1 h 9"/>
                <a:gd name="T2" fmla="*/ 6 w 10"/>
                <a:gd name="T3" fmla="*/ 4 h 9"/>
                <a:gd name="T4" fmla="*/ 10 w 10"/>
                <a:gd name="T5" fmla="*/ 0 h 9"/>
                <a:gd name="T6" fmla="*/ 6 w 10"/>
                <a:gd name="T7" fmla="*/ 4 h 9"/>
                <a:gd name="T8" fmla="*/ 10 w 10"/>
                <a:gd name="T9" fmla="*/ 8 h 9"/>
                <a:gd name="T10" fmla="*/ 6 w 10"/>
                <a:gd name="T11" fmla="*/ 5 h 9"/>
                <a:gd name="T12" fmla="*/ 1 w 10"/>
                <a:gd name="T13" fmla="*/ 9 h 9"/>
                <a:gd name="T14" fmla="*/ 5 w 10"/>
                <a:gd name="T15" fmla="*/ 5 h 9"/>
                <a:gd name="T16" fmla="*/ 0 w 10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0" y="1"/>
                  </a:moveTo>
                  <a:lnTo>
                    <a:pt x="6" y="4"/>
                  </a:lnTo>
                  <a:lnTo>
                    <a:pt x="10" y="0"/>
                  </a:lnTo>
                  <a:lnTo>
                    <a:pt x="6" y="4"/>
                  </a:lnTo>
                  <a:lnTo>
                    <a:pt x="10" y="8"/>
                  </a:lnTo>
                  <a:lnTo>
                    <a:pt x="6" y="5"/>
                  </a:lnTo>
                  <a:lnTo>
                    <a:pt x="1" y="9"/>
                  </a:lnTo>
                  <a:lnTo>
                    <a:pt x="5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5833"/>
            <p:cNvSpPr>
              <a:spLocks/>
            </p:cNvSpPr>
            <p:nvPr/>
          </p:nvSpPr>
          <p:spPr bwMode="auto">
            <a:xfrm>
              <a:off x="7455967" y="801727"/>
              <a:ext cx="34856" cy="32367"/>
            </a:xfrm>
            <a:custGeom>
              <a:avLst/>
              <a:gdLst>
                <a:gd name="T0" fmla="*/ 7 w 14"/>
                <a:gd name="T1" fmla="*/ 0 h 13"/>
                <a:gd name="T2" fmla="*/ 8 w 14"/>
                <a:gd name="T3" fmla="*/ 7 h 13"/>
                <a:gd name="T4" fmla="*/ 14 w 14"/>
                <a:gd name="T5" fmla="*/ 7 h 13"/>
                <a:gd name="T6" fmla="*/ 8 w 14"/>
                <a:gd name="T7" fmla="*/ 8 h 13"/>
                <a:gd name="T8" fmla="*/ 8 w 14"/>
                <a:gd name="T9" fmla="*/ 13 h 13"/>
                <a:gd name="T10" fmla="*/ 7 w 14"/>
                <a:gd name="T11" fmla="*/ 8 h 13"/>
                <a:gd name="T12" fmla="*/ 0 w 14"/>
                <a:gd name="T13" fmla="*/ 8 h 13"/>
                <a:gd name="T14" fmla="*/ 7 w 14"/>
                <a:gd name="T15" fmla="*/ 7 h 13"/>
                <a:gd name="T16" fmla="*/ 7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lnTo>
                    <a:pt x="8" y="7"/>
                  </a:lnTo>
                  <a:lnTo>
                    <a:pt x="14" y="7"/>
                  </a:lnTo>
                  <a:lnTo>
                    <a:pt x="8" y="8"/>
                  </a:lnTo>
                  <a:lnTo>
                    <a:pt x="8" y="13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5834"/>
            <p:cNvSpPr>
              <a:spLocks/>
            </p:cNvSpPr>
            <p:nvPr/>
          </p:nvSpPr>
          <p:spPr bwMode="auto">
            <a:xfrm>
              <a:off x="7697463" y="605045"/>
              <a:ext cx="27386" cy="27387"/>
            </a:xfrm>
            <a:custGeom>
              <a:avLst/>
              <a:gdLst>
                <a:gd name="T0" fmla="*/ 0 w 11"/>
                <a:gd name="T1" fmla="*/ 2 h 11"/>
                <a:gd name="T2" fmla="*/ 6 w 11"/>
                <a:gd name="T3" fmla="*/ 4 h 11"/>
                <a:gd name="T4" fmla="*/ 9 w 11"/>
                <a:gd name="T5" fmla="*/ 0 h 11"/>
                <a:gd name="T6" fmla="*/ 7 w 11"/>
                <a:gd name="T7" fmla="*/ 6 h 11"/>
                <a:gd name="T8" fmla="*/ 11 w 11"/>
                <a:gd name="T9" fmla="*/ 9 h 11"/>
                <a:gd name="T10" fmla="*/ 6 w 11"/>
                <a:gd name="T11" fmla="*/ 7 h 11"/>
                <a:gd name="T12" fmla="*/ 2 w 11"/>
                <a:gd name="T13" fmla="*/ 11 h 11"/>
                <a:gd name="T14" fmla="*/ 5 w 11"/>
                <a:gd name="T15" fmla="*/ 6 h 11"/>
                <a:gd name="T16" fmla="*/ 0 w 11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0" y="2"/>
                  </a:moveTo>
                  <a:lnTo>
                    <a:pt x="6" y="4"/>
                  </a:lnTo>
                  <a:lnTo>
                    <a:pt x="9" y="0"/>
                  </a:lnTo>
                  <a:lnTo>
                    <a:pt x="7" y="6"/>
                  </a:lnTo>
                  <a:lnTo>
                    <a:pt x="11" y="9"/>
                  </a:lnTo>
                  <a:lnTo>
                    <a:pt x="6" y="7"/>
                  </a:lnTo>
                  <a:lnTo>
                    <a:pt x="2" y="11"/>
                  </a:lnTo>
                  <a:lnTo>
                    <a:pt x="5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5835"/>
            <p:cNvSpPr>
              <a:spLocks/>
            </p:cNvSpPr>
            <p:nvPr/>
          </p:nvSpPr>
          <p:spPr bwMode="auto">
            <a:xfrm>
              <a:off x="7906596" y="1359411"/>
              <a:ext cx="29876" cy="29876"/>
            </a:xfrm>
            <a:custGeom>
              <a:avLst/>
              <a:gdLst>
                <a:gd name="T0" fmla="*/ 5 w 12"/>
                <a:gd name="T1" fmla="*/ 0 h 12"/>
                <a:gd name="T2" fmla="*/ 6 w 12"/>
                <a:gd name="T3" fmla="*/ 6 h 12"/>
                <a:gd name="T4" fmla="*/ 12 w 12"/>
                <a:gd name="T5" fmla="*/ 6 h 12"/>
                <a:gd name="T6" fmla="*/ 6 w 12"/>
                <a:gd name="T7" fmla="*/ 7 h 12"/>
                <a:gd name="T8" fmla="*/ 6 w 12"/>
                <a:gd name="T9" fmla="*/ 12 h 12"/>
                <a:gd name="T10" fmla="*/ 5 w 12"/>
                <a:gd name="T11" fmla="*/ 7 h 12"/>
                <a:gd name="T12" fmla="*/ 0 w 12"/>
                <a:gd name="T13" fmla="*/ 7 h 12"/>
                <a:gd name="T14" fmla="*/ 5 w 12"/>
                <a:gd name="T15" fmla="*/ 6 h 12"/>
                <a:gd name="T16" fmla="*/ 5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6" y="7"/>
                  </a:lnTo>
                  <a:lnTo>
                    <a:pt x="6" y="12"/>
                  </a:lnTo>
                  <a:lnTo>
                    <a:pt x="5" y="7"/>
                  </a:lnTo>
                  <a:lnTo>
                    <a:pt x="0" y="7"/>
                  </a:lnTo>
                  <a:lnTo>
                    <a:pt x="5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5836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5837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5838"/>
            <p:cNvSpPr>
              <a:spLocks/>
            </p:cNvSpPr>
            <p:nvPr/>
          </p:nvSpPr>
          <p:spPr bwMode="auto">
            <a:xfrm>
              <a:off x="9031924" y="448196"/>
              <a:ext cx="29876" cy="32367"/>
            </a:xfrm>
            <a:custGeom>
              <a:avLst/>
              <a:gdLst>
                <a:gd name="T0" fmla="*/ 7 w 12"/>
                <a:gd name="T1" fmla="*/ 0 h 13"/>
                <a:gd name="T2" fmla="*/ 6 w 12"/>
                <a:gd name="T3" fmla="*/ 5 h 13"/>
                <a:gd name="T4" fmla="*/ 12 w 12"/>
                <a:gd name="T5" fmla="*/ 7 h 13"/>
                <a:gd name="T6" fmla="*/ 6 w 12"/>
                <a:gd name="T7" fmla="*/ 6 h 13"/>
                <a:gd name="T8" fmla="*/ 5 w 12"/>
                <a:gd name="T9" fmla="*/ 13 h 13"/>
                <a:gd name="T10" fmla="*/ 5 w 12"/>
                <a:gd name="T11" fmla="*/ 6 h 13"/>
                <a:gd name="T12" fmla="*/ 0 w 12"/>
                <a:gd name="T13" fmla="*/ 5 h 13"/>
                <a:gd name="T14" fmla="*/ 5 w 12"/>
                <a:gd name="T15" fmla="*/ 5 h 13"/>
                <a:gd name="T16" fmla="*/ 7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7" y="0"/>
                  </a:moveTo>
                  <a:lnTo>
                    <a:pt x="6" y="5"/>
                  </a:lnTo>
                  <a:lnTo>
                    <a:pt x="12" y="7"/>
                  </a:lnTo>
                  <a:lnTo>
                    <a:pt x="6" y="6"/>
                  </a:lnTo>
                  <a:lnTo>
                    <a:pt x="5" y="13"/>
                  </a:lnTo>
                  <a:lnTo>
                    <a:pt x="5" y="6"/>
                  </a:lnTo>
                  <a:lnTo>
                    <a:pt x="0" y="5"/>
                  </a:lnTo>
                  <a:lnTo>
                    <a:pt x="5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5839"/>
            <p:cNvSpPr>
              <a:spLocks/>
            </p:cNvSpPr>
            <p:nvPr/>
          </p:nvSpPr>
          <p:spPr bwMode="auto">
            <a:xfrm>
              <a:off x="7936475" y="933681"/>
              <a:ext cx="32365" cy="32367"/>
            </a:xfrm>
            <a:custGeom>
              <a:avLst/>
              <a:gdLst>
                <a:gd name="T0" fmla="*/ 8 w 13"/>
                <a:gd name="T1" fmla="*/ 0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7 h 13"/>
                <a:gd name="T8" fmla="*/ 5 w 13"/>
                <a:gd name="T9" fmla="*/ 13 h 13"/>
                <a:gd name="T10" fmla="*/ 7 w 13"/>
                <a:gd name="T11" fmla="*/ 7 h 13"/>
                <a:gd name="T12" fmla="*/ 0 w 13"/>
                <a:gd name="T13" fmla="*/ 5 h 13"/>
                <a:gd name="T14" fmla="*/ 7 w 13"/>
                <a:gd name="T15" fmla="*/ 6 h 13"/>
                <a:gd name="T16" fmla="*/ 8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8" y="0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7"/>
                  </a:lnTo>
                  <a:lnTo>
                    <a:pt x="5" y="13"/>
                  </a:lnTo>
                  <a:lnTo>
                    <a:pt x="7" y="7"/>
                  </a:lnTo>
                  <a:lnTo>
                    <a:pt x="0" y="5"/>
                  </a:lnTo>
                  <a:lnTo>
                    <a:pt x="7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5841"/>
            <p:cNvSpPr>
              <a:spLocks/>
            </p:cNvSpPr>
            <p:nvPr/>
          </p:nvSpPr>
          <p:spPr bwMode="auto">
            <a:xfrm>
              <a:off x="1094873" y="4227505"/>
              <a:ext cx="59752" cy="59752"/>
            </a:xfrm>
            <a:custGeom>
              <a:avLst/>
              <a:gdLst>
                <a:gd name="T0" fmla="*/ 5 w 24"/>
                <a:gd name="T1" fmla="*/ 24 h 24"/>
                <a:gd name="T2" fmla="*/ 13 w 24"/>
                <a:gd name="T3" fmla="*/ 14 h 24"/>
                <a:gd name="T4" fmla="*/ 24 w 24"/>
                <a:gd name="T5" fmla="*/ 20 h 24"/>
                <a:gd name="T6" fmla="*/ 14 w 24"/>
                <a:gd name="T7" fmla="*/ 12 h 24"/>
                <a:gd name="T8" fmla="*/ 20 w 24"/>
                <a:gd name="T9" fmla="*/ 0 h 24"/>
                <a:gd name="T10" fmla="*/ 12 w 24"/>
                <a:gd name="T11" fmla="*/ 11 h 24"/>
                <a:gd name="T12" fmla="*/ 0 w 24"/>
                <a:gd name="T13" fmla="*/ 5 h 24"/>
                <a:gd name="T14" fmla="*/ 11 w 24"/>
                <a:gd name="T15" fmla="*/ 13 h 24"/>
                <a:gd name="T16" fmla="*/ 5 w 24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5" y="24"/>
                  </a:moveTo>
                  <a:lnTo>
                    <a:pt x="13" y="14"/>
                  </a:lnTo>
                  <a:lnTo>
                    <a:pt x="24" y="20"/>
                  </a:lnTo>
                  <a:lnTo>
                    <a:pt x="14" y="12"/>
                  </a:lnTo>
                  <a:lnTo>
                    <a:pt x="20" y="0"/>
                  </a:lnTo>
                  <a:lnTo>
                    <a:pt x="12" y="11"/>
                  </a:lnTo>
                  <a:lnTo>
                    <a:pt x="0" y="5"/>
                  </a:lnTo>
                  <a:lnTo>
                    <a:pt x="11" y="13"/>
                  </a:lnTo>
                  <a:lnTo>
                    <a:pt x="5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5842"/>
            <p:cNvSpPr>
              <a:spLocks/>
            </p:cNvSpPr>
            <p:nvPr/>
          </p:nvSpPr>
          <p:spPr bwMode="auto">
            <a:xfrm>
              <a:off x="2170408" y="3657374"/>
              <a:ext cx="57262" cy="57263"/>
            </a:xfrm>
            <a:custGeom>
              <a:avLst/>
              <a:gdLst>
                <a:gd name="T0" fmla="*/ 4 w 23"/>
                <a:gd name="T1" fmla="*/ 23 h 23"/>
                <a:gd name="T2" fmla="*/ 12 w 23"/>
                <a:gd name="T3" fmla="*/ 13 h 23"/>
                <a:gd name="T4" fmla="*/ 23 w 23"/>
                <a:gd name="T5" fmla="*/ 19 h 23"/>
                <a:gd name="T6" fmla="*/ 13 w 23"/>
                <a:gd name="T7" fmla="*/ 12 h 23"/>
                <a:gd name="T8" fmla="*/ 19 w 23"/>
                <a:gd name="T9" fmla="*/ 0 h 23"/>
                <a:gd name="T10" fmla="*/ 12 w 23"/>
                <a:gd name="T11" fmla="*/ 10 h 23"/>
                <a:gd name="T12" fmla="*/ 0 w 23"/>
                <a:gd name="T13" fmla="*/ 4 h 23"/>
                <a:gd name="T14" fmla="*/ 11 w 23"/>
                <a:gd name="T15" fmla="*/ 12 h 23"/>
                <a:gd name="T16" fmla="*/ 4 w 23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4" y="23"/>
                  </a:moveTo>
                  <a:lnTo>
                    <a:pt x="12" y="13"/>
                  </a:lnTo>
                  <a:lnTo>
                    <a:pt x="23" y="19"/>
                  </a:lnTo>
                  <a:lnTo>
                    <a:pt x="13" y="12"/>
                  </a:lnTo>
                  <a:lnTo>
                    <a:pt x="19" y="0"/>
                  </a:lnTo>
                  <a:lnTo>
                    <a:pt x="12" y="10"/>
                  </a:lnTo>
                  <a:lnTo>
                    <a:pt x="0" y="4"/>
                  </a:lnTo>
                  <a:lnTo>
                    <a:pt x="11" y="12"/>
                  </a:lnTo>
                  <a:lnTo>
                    <a:pt x="4" y="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5844"/>
            <p:cNvSpPr>
              <a:spLocks/>
            </p:cNvSpPr>
            <p:nvPr/>
          </p:nvSpPr>
          <p:spPr bwMode="auto">
            <a:xfrm>
              <a:off x="3945542" y="4112980"/>
              <a:ext cx="69711" cy="67222"/>
            </a:xfrm>
            <a:custGeom>
              <a:avLst/>
              <a:gdLst>
                <a:gd name="T0" fmla="*/ 11 w 28"/>
                <a:gd name="T1" fmla="*/ 27 h 27"/>
                <a:gd name="T2" fmla="*/ 15 w 28"/>
                <a:gd name="T3" fmla="*/ 15 h 27"/>
                <a:gd name="T4" fmla="*/ 28 w 28"/>
                <a:gd name="T5" fmla="*/ 15 h 27"/>
                <a:gd name="T6" fmla="*/ 16 w 28"/>
                <a:gd name="T7" fmla="*/ 12 h 27"/>
                <a:gd name="T8" fmla="*/ 16 w 28"/>
                <a:gd name="T9" fmla="*/ 0 h 27"/>
                <a:gd name="T10" fmla="*/ 12 w 28"/>
                <a:gd name="T11" fmla="*/ 12 h 27"/>
                <a:gd name="T12" fmla="*/ 0 w 28"/>
                <a:gd name="T13" fmla="*/ 11 h 27"/>
                <a:gd name="T14" fmla="*/ 12 w 28"/>
                <a:gd name="T15" fmla="*/ 14 h 27"/>
                <a:gd name="T16" fmla="*/ 11 w 28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1" y="27"/>
                  </a:moveTo>
                  <a:lnTo>
                    <a:pt x="15" y="15"/>
                  </a:lnTo>
                  <a:lnTo>
                    <a:pt x="28" y="15"/>
                  </a:lnTo>
                  <a:lnTo>
                    <a:pt x="16" y="12"/>
                  </a:lnTo>
                  <a:lnTo>
                    <a:pt x="16" y="0"/>
                  </a:lnTo>
                  <a:lnTo>
                    <a:pt x="12" y="12"/>
                  </a:lnTo>
                  <a:lnTo>
                    <a:pt x="0" y="11"/>
                  </a:lnTo>
                  <a:lnTo>
                    <a:pt x="12" y="14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6620"/>
            <p:cNvSpPr>
              <a:spLocks/>
            </p:cNvSpPr>
            <p:nvPr/>
          </p:nvSpPr>
          <p:spPr bwMode="auto">
            <a:xfrm>
              <a:off x="-174855" y="3351143"/>
              <a:ext cx="29876" cy="32367"/>
            </a:xfrm>
            <a:custGeom>
              <a:avLst/>
              <a:gdLst>
                <a:gd name="T0" fmla="*/ 6 w 12"/>
                <a:gd name="T1" fmla="*/ 6 h 13"/>
                <a:gd name="T2" fmla="*/ 7 w 12"/>
                <a:gd name="T3" fmla="*/ 13 h 13"/>
                <a:gd name="T4" fmla="*/ 7 w 12"/>
                <a:gd name="T5" fmla="*/ 6 h 13"/>
                <a:gd name="T6" fmla="*/ 12 w 12"/>
                <a:gd name="T7" fmla="*/ 5 h 13"/>
                <a:gd name="T8" fmla="*/ 7 w 12"/>
                <a:gd name="T9" fmla="*/ 5 h 13"/>
                <a:gd name="T10" fmla="*/ 6 w 12"/>
                <a:gd name="T11" fmla="*/ 0 h 13"/>
                <a:gd name="T12" fmla="*/ 6 w 12"/>
                <a:gd name="T13" fmla="*/ 6 h 13"/>
                <a:gd name="T14" fmla="*/ 0 w 12"/>
                <a:gd name="T15" fmla="*/ 7 h 13"/>
                <a:gd name="T16" fmla="*/ 6 w 1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6"/>
                  </a:moveTo>
                  <a:lnTo>
                    <a:pt x="7" y="13"/>
                  </a:lnTo>
                  <a:lnTo>
                    <a:pt x="7" y="6"/>
                  </a:lnTo>
                  <a:lnTo>
                    <a:pt x="12" y="5"/>
                  </a:lnTo>
                  <a:lnTo>
                    <a:pt x="7" y="5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7"/>
                  </a:lnTo>
                  <a:lnTo>
                    <a:pt x="6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6621"/>
            <p:cNvSpPr>
              <a:spLocks/>
            </p:cNvSpPr>
            <p:nvPr/>
          </p:nvSpPr>
          <p:spPr bwMode="auto">
            <a:xfrm>
              <a:off x="248389" y="3114627"/>
              <a:ext cx="24897" cy="27387"/>
            </a:xfrm>
            <a:custGeom>
              <a:avLst/>
              <a:gdLst>
                <a:gd name="T0" fmla="*/ 1 w 10"/>
                <a:gd name="T1" fmla="*/ 11 h 11"/>
                <a:gd name="T2" fmla="*/ 5 w 10"/>
                <a:gd name="T3" fmla="*/ 6 h 11"/>
                <a:gd name="T4" fmla="*/ 10 w 10"/>
                <a:gd name="T5" fmla="*/ 10 h 11"/>
                <a:gd name="T6" fmla="*/ 6 w 10"/>
                <a:gd name="T7" fmla="*/ 5 h 11"/>
                <a:gd name="T8" fmla="*/ 9 w 10"/>
                <a:gd name="T9" fmla="*/ 0 h 11"/>
                <a:gd name="T10" fmla="*/ 5 w 10"/>
                <a:gd name="T11" fmla="*/ 4 h 11"/>
                <a:gd name="T12" fmla="*/ 0 w 10"/>
                <a:gd name="T13" fmla="*/ 1 h 11"/>
                <a:gd name="T14" fmla="*/ 4 w 10"/>
                <a:gd name="T15" fmla="*/ 5 h 11"/>
                <a:gd name="T16" fmla="*/ 1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11"/>
                  </a:moveTo>
                  <a:lnTo>
                    <a:pt x="5" y="6"/>
                  </a:lnTo>
                  <a:lnTo>
                    <a:pt x="10" y="10"/>
                  </a:lnTo>
                  <a:lnTo>
                    <a:pt x="6" y="5"/>
                  </a:lnTo>
                  <a:lnTo>
                    <a:pt x="9" y="0"/>
                  </a:lnTo>
                  <a:lnTo>
                    <a:pt x="5" y="4"/>
                  </a:lnTo>
                  <a:lnTo>
                    <a:pt x="0" y="1"/>
                  </a:lnTo>
                  <a:lnTo>
                    <a:pt x="4" y="5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6622"/>
            <p:cNvSpPr>
              <a:spLocks/>
            </p:cNvSpPr>
            <p:nvPr/>
          </p:nvSpPr>
          <p:spPr bwMode="auto">
            <a:xfrm>
              <a:off x="-717603" y="3615048"/>
              <a:ext cx="29876" cy="32367"/>
            </a:xfrm>
            <a:custGeom>
              <a:avLst/>
              <a:gdLst>
                <a:gd name="T0" fmla="*/ 5 w 12"/>
                <a:gd name="T1" fmla="*/ 7 h 13"/>
                <a:gd name="T2" fmla="*/ 6 w 12"/>
                <a:gd name="T3" fmla="*/ 13 h 13"/>
                <a:gd name="T4" fmla="*/ 6 w 12"/>
                <a:gd name="T5" fmla="*/ 7 h 13"/>
                <a:gd name="T6" fmla="*/ 12 w 12"/>
                <a:gd name="T7" fmla="*/ 6 h 13"/>
                <a:gd name="T8" fmla="*/ 6 w 12"/>
                <a:gd name="T9" fmla="*/ 6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5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5" y="7"/>
                  </a:moveTo>
                  <a:lnTo>
                    <a:pt x="6" y="13"/>
                  </a:lnTo>
                  <a:lnTo>
                    <a:pt x="6" y="7"/>
                  </a:lnTo>
                  <a:lnTo>
                    <a:pt x="12" y="6"/>
                  </a:lnTo>
                  <a:lnTo>
                    <a:pt x="6" y="6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5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6623"/>
            <p:cNvSpPr>
              <a:spLocks/>
            </p:cNvSpPr>
            <p:nvPr/>
          </p:nvSpPr>
          <p:spPr bwMode="auto">
            <a:xfrm>
              <a:off x="-478595" y="3418366"/>
              <a:ext cx="24897" cy="27387"/>
            </a:xfrm>
            <a:custGeom>
              <a:avLst/>
              <a:gdLst>
                <a:gd name="T0" fmla="*/ 2 w 10"/>
                <a:gd name="T1" fmla="*/ 11 h 11"/>
                <a:gd name="T2" fmla="*/ 5 w 10"/>
                <a:gd name="T3" fmla="*/ 6 h 11"/>
                <a:gd name="T4" fmla="*/ 10 w 10"/>
                <a:gd name="T5" fmla="*/ 9 h 11"/>
                <a:gd name="T6" fmla="*/ 6 w 10"/>
                <a:gd name="T7" fmla="*/ 6 h 11"/>
                <a:gd name="T8" fmla="*/ 8 w 10"/>
                <a:gd name="T9" fmla="*/ 0 h 11"/>
                <a:gd name="T10" fmla="*/ 5 w 10"/>
                <a:gd name="T11" fmla="*/ 5 h 11"/>
                <a:gd name="T12" fmla="*/ 0 w 10"/>
                <a:gd name="T13" fmla="*/ 1 h 11"/>
                <a:gd name="T14" fmla="*/ 5 w 10"/>
                <a:gd name="T15" fmla="*/ 6 h 11"/>
                <a:gd name="T16" fmla="*/ 2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2" y="11"/>
                  </a:moveTo>
                  <a:lnTo>
                    <a:pt x="5" y="6"/>
                  </a:lnTo>
                  <a:lnTo>
                    <a:pt x="10" y="9"/>
                  </a:lnTo>
                  <a:lnTo>
                    <a:pt x="6" y="6"/>
                  </a:lnTo>
                  <a:lnTo>
                    <a:pt x="8" y="0"/>
                  </a:lnTo>
                  <a:lnTo>
                    <a:pt x="5" y="5"/>
                  </a:lnTo>
                  <a:lnTo>
                    <a:pt x="0" y="1"/>
                  </a:lnTo>
                  <a:lnTo>
                    <a:pt x="5" y="6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6624"/>
            <p:cNvSpPr>
              <a:spLocks/>
            </p:cNvSpPr>
            <p:nvPr/>
          </p:nvSpPr>
          <p:spPr bwMode="auto">
            <a:xfrm>
              <a:off x="-271952" y="4172732"/>
              <a:ext cx="29876" cy="32367"/>
            </a:xfrm>
            <a:custGeom>
              <a:avLst/>
              <a:gdLst>
                <a:gd name="T0" fmla="*/ 6 w 12"/>
                <a:gd name="T1" fmla="*/ 7 h 13"/>
                <a:gd name="T2" fmla="*/ 7 w 12"/>
                <a:gd name="T3" fmla="*/ 13 h 13"/>
                <a:gd name="T4" fmla="*/ 6 w 12"/>
                <a:gd name="T5" fmla="*/ 6 h 13"/>
                <a:gd name="T6" fmla="*/ 12 w 12"/>
                <a:gd name="T7" fmla="*/ 5 h 13"/>
                <a:gd name="T8" fmla="*/ 6 w 12"/>
                <a:gd name="T9" fmla="*/ 5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6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7"/>
                  </a:moveTo>
                  <a:lnTo>
                    <a:pt x="7" y="13"/>
                  </a:lnTo>
                  <a:lnTo>
                    <a:pt x="6" y="6"/>
                  </a:lnTo>
                  <a:lnTo>
                    <a:pt x="12" y="5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6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6625"/>
            <p:cNvSpPr>
              <a:spLocks/>
            </p:cNvSpPr>
            <p:nvPr/>
          </p:nvSpPr>
          <p:spPr bwMode="auto">
            <a:xfrm>
              <a:off x="59173" y="3896380"/>
              <a:ext cx="37344" cy="39836"/>
            </a:xfrm>
            <a:custGeom>
              <a:avLst/>
              <a:gdLst>
                <a:gd name="T0" fmla="*/ 7 w 15"/>
                <a:gd name="T1" fmla="*/ 10 h 16"/>
                <a:gd name="T2" fmla="*/ 11 w 15"/>
                <a:gd name="T3" fmla="*/ 16 h 16"/>
                <a:gd name="T4" fmla="*/ 8 w 15"/>
                <a:gd name="T5" fmla="*/ 9 h 16"/>
                <a:gd name="T6" fmla="*/ 15 w 15"/>
                <a:gd name="T7" fmla="*/ 4 h 16"/>
                <a:gd name="T8" fmla="*/ 8 w 15"/>
                <a:gd name="T9" fmla="*/ 8 h 16"/>
                <a:gd name="T10" fmla="*/ 3 w 15"/>
                <a:gd name="T11" fmla="*/ 0 h 16"/>
                <a:gd name="T12" fmla="*/ 6 w 15"/>
                <a:gd name="T13" fmla="*/ 8 h 16"/>
                <a:gd name="T14" fmla="*/ 0 w 15"/>
                <a:gd name="T15" fmla="*/ 13 h 16"/>
                <a:gd name="T16" fmla="*/ 7 w 15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7" y="10"/>
                  </a:moveTo>
                  <a:lnTo>
                    <a:pt x="11" y="16"/>
                  </a:lnTo>
                  <a:lnTo>
                    <a:pt x="8" y="9"/>
                  </a:lnTo>
                  <a:lnTo>
                    <a:pt x="15" y="4"/>
                  </a:lnTo>
                  <a:lnTo>
                    <a:pt x="8" y="8"/>
                  </a:lnTo>
                  <a:lnTo>
                    <a:pt x="3" y="0"/>
                  </a:lnTo>
                  <a:lnTo>
                    <a:pt x="6" y="8"/>
                  </a:lnTo>
                  <a:lnTo>
                    <a:pt x="0" y="13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6626"/>
            <p:cNvSpPr>
              <a:spLocks/>
            </p:cNvSpPr>
            <p:nvPr/>
          </p:nvSpPr>
          <p:spPr bwMode="auto">
            <a:xfrm>
              <a:off x="853381" y="3259027"/>
              <a:ext cx="32365" cy="32367"/>
            </a:xfrm>
            <a:custGeom>
              <a:avLst/>
              <a:gdLst>
                <a:gd name="T0" fmla="*/ 5 w 13"/>
                <a:gd name="T1" fmla="*/ 13 h 13"/>
                <a:gd name="T2" fmla="*/ 6 w 13"/>
                <a:gd name="T3" fmla="*/ 7 h 13"/>
                <a:gd name="T4" fmla="*/ 13 w 13"/>
                <a:gd name="T5" fmla="*/ 7 h 13"/>
                <a:gd name="T6" fmla="*/ 7 w 13"/>
                <a:gd name="T7" fmla="*/ 6 h 13"/>
                <a:gd name="T8" fmla="*/ 7 w 13"/>
                <a:gd name="T9" fmla="*/ 0 h 13"/>
                <a:gd name="T10" fmla="*/ 6 w 13"/>
                <a:gd name="T11" fmla="*/ 6 h 13"/>
                <a:gd name="T12" fmla="*/ 0 w 13"/>
                <a:gd name="T13" fmla="*/ 5 h 13"/>
                <a:gd name="T14" fmla="*/ 5 w 13"/>
                <a:gd name="T15" fmla="*/ 7 h 13"/>
                <a:gd name="T16" fmla="*/ 5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5" y="13"/>
                  </a:moveTo>
                  <a:lnTo>
                    <a:pt x="6" y="7"/>
                  </a:lnTo>
                  <a:lnTo>
                    <a:pt x="13" y="7"/>
                  </a:lnTo>
                  <a:lnTo>
                    <a:pt x="7" y="6"/>
                  </a:lnTo>
                  <a:lnTo>
                    <a:pt x="7" y="0"/>
                  </a:lnTo>
                  <a:lnTo>
                    <a:pt x="6" y="6"/>
                  </a:lnTo>
                  <a:lnTo>
                    <a:pt x="0" y="5"/>
                  </a:lnTo>
                  <a:lnTo>
                    <a:pt x="5" y="7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6627"/>
            <p:cNvSpPr>
              <a:spLocks/>
            </p:cNvSpPr>
            <p:nvPr/>
          </p:nvSpPr>
          <p:spPr bwMode="auto">
            <a:xfrm>
              <a:off x="-242076" y="3747002"/>
              <a:ext cx="32365" cy="32367"/>
            </a:xfrm>
            <a:custGeom>
              <a:avLst/>
              <a:gdLst>
                <a:gd name="T0" fmla="*/ 7 w 13"/>
                <a:gd name="T1" fmla="*/ 13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5 h 13"/>
                <a:gd name="T8" fmla="*/ 8 w 13"/>
                <a:gd name="T9" fmla="*/ 0 h 13"/>
                <a:gd name="T10" fmla="*/ 7 w 13"/>
                <a:gd name="T11" fmla="*/ 5 h 13"/>
                <a:gd name="T12" fmla="*/ 0 w 13"/>
                <a:gd name="T13" fmla="*/ 5 h 13"/>
                <a:gd name="T14" fmla="*/ 7 w 13"/>
                <a:gd name="T15" fmla="*/ 6 h 13"/>
                <a:gd name="T16" fmla="*/ 7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5"/>
                  </a:lnTo>
                  <a:lnTo>
                    <a:pt x="8" y="0"/>
                  </a:lnTo>
                  <a:lnTo>
                    <a:pt x="7" y="5"/>
                  </a:lnTo>
                  <a:lnTo>
                    <a:pt x="0" y="5"/>
                  </a:lnTo>
                  <a:lnTo>
                    <a:pt x="7" y="6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5812"/>
            <p:cNvSpPr>
              <a:spLocks/>
            </p:cNvSpPr>
            <p:nvPr/>
          </p:nvSpPr>
          <p:spPr bwMode="auto">
            <a:xfrm>
              <a:off x="7581448" y="3973257"/>
              <a:ext cx="104242" cy="104243"/>
            </a:xfrm>
            <a:custGeom>
              <a:avLst/>
              <a:gdLst>
                <a:gd name="T0" fmla="*/ 0 w 23"/>
                <a:gd name="T1" fmla="*/ 4 h 23"/>
                <a:gd name="T2" fmla="*/ 11 w 23"/>
                <a:gd name="T3" fmla="*/ 11 h 23"/>
                <a:gd name="T4" fmla="*/ 19 w 23"/>
                <a:gd name="T5" fmla="*/ 0 h 23"/>
                <a:gd name="T6" fmla="*/ 14 w 23"/>
                <a:gd name="T7" fmla="*/ 12 h 23"/>
                <a:gd name="T8" fmla="*/ 23 w 23"/>
                <a:gd name="T9" fmla="*/ 19 h 23"/>
                <a:gd name="T10" fmla="*/ 11 w 23"/>
                <a:gd name="T11" fmla="*/ 13 h 23"/>
                <a:gd name="T12" fmla="*/ 4 w 23"/>
                <a:gd name="T13" fmla="*/ 23 h 23"/>
                <a:gd name="T14" fmla="*/ 10 w 23"/>
                <a:gd name="T15" fmla="*/ 12 h 23"/>
                <a:gd name="T16" fmla="*/ 0 w 23"/>
                <a:gd name="T1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0" y="4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4" y="12"/>
                  </a:lnTo>
                  <a:lnTo>
                    <a:pt x="23" y="19"/>
                  </a:lnTo>
                  <a:lnTo>
                    <a:pt x="11" y="13"/>
                  </a:lnTo>
                  <a:lnTo>
                    <a:pt x="4" y="23"/>
                  </a:lnTo>
                  <a:lnTo>
                    <a:pt x="10" y="1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9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1" decel="50000" autoRev="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7" fill="hold">
                                          <p:stCondLst>
                                            <p:cond delay="173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400"/>
                            </p:stCondLst>
                            <p:childTnLst>
                              <p:par>
                                <p:cTn id="1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9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0" dur="9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1" decel="50000" autoRev="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7" fill="hold">
                                          <p:stCondLst>
                                            <p:cond delay="173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" grpId="0"/>
      <p:bldP spid="8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rot="2700000">
            <a:off x="3036258" y="3335079"/>
            <a:ext cx="1826677" cy="1826677"/>
            <a:chOff x="3134771" y="3287805"/>
            <a:chExt cx="1826677" cy="1826677"/>
          </a:xfrm>
        </p:grpSpPr>
        <p:sp>
          <p:nvSpPr>
            <p:cNvPr id="3" name="泪滴形 2"/>
            <p:cNvSpPr/>
            <p:nvPr/>
          </p:nvSpPr>
          <p:spPr>
            <a:xfrm rot="2846852">
              <a:off x="3134771" y="3287805"/>
              <a:ext cx="1826677" cy="1826677"/>
            </a:xfrm>
            <a:prstGeom prst="teardrop">
              <a:avLst/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8900000" flipH="1">
              <a:off x="3854527" y="3482546"/>
              <a:ext cx="943012" cy="1334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indent="0">
                <a:lnSpc>
                  <a:spcPct val="150000"/>
                </a:lnSpc>
                <a:buNone/>
              </a:pPr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反复翻</a:t>
              </a:r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看</a:t>
              </a:r>
              <a:endPara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indent="0">
                <a:lnSpc>
                  <a:spcPct val="150000"/>
                </a:lnSpc>
                <a:buNone/>
              </a:pPr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随手</a:t>
              </a:r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不</a:t>
              </a:r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离</a:t>
              </a:r>
              <a:endPara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indent="0">
                <a:lnSpc>
                  <a:spcPct val="150000"/>
                </a:lnSpc>
                <a:buNone/>
              </a:pPr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提供思路</a:t>
              </a:r>
              <a:endPara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indent="0">
                <a:lnSpc>
                  <a:spcPct val="150000"/>
                </a:lnSpc>
                <a:buNone/>
              </a:pPr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传递</a:t>
              </a:r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思想</a:t>
              </a:r>
              <a:endPara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rot="2700000">
            <a:off x="1331640" y="2500264"/>
            <a:ext cx="2434581" cy="2613788"/>
            <a:chOff x="1430153" y="2452990"/>
            <a:chExt cx="2434581" cy="2613788"/>
          </a:xfrm>
        </p:grpSpPr>
        <p:sp>
          <p:nvSpPr>
            <p:cNvPr id="15" name="泪滴形 14"/>
            <p:cNvSpPr/>
            <p:nvPr/>
          </p:nvSpPr>
          <p:spPr>
            <a:xfrm rot="16200000">
              <a:off x="1449241" y="2651285"/>
              <a:ext cx="2415493" cy="2415493"/>
            </a:xfrm>
            <a:prstGeom prst="teardrop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8848674" flipH="1">
              <a:off x="1207568" y="2675575"/>
              <a:ext cx="11530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chemeClr val="accent3"/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rPr>
                <a:t>02</a:t>
              </a:r>
              <a:endParaRPr kumimoji="0" lang="zh-CN" altLang="en-US" sz="4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accent3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551216" y="2775025"/>
              <a:ext cx="2189028" cy="2189028"/>
            </a:xfrm>
            <a:custGeom>
              <a:avLst/>
              <a:gdLst/>
              <a:ahLst/>
              <a:cxnLst/>
              <a:rect l="l" t="t" r="r" b="b"/>
              <a:pathLst>
                <a:path w="2189028" h="2189028">
                  <a:moveTo>
                    <a:pt x="1094514" y="0"/>
                  </a:moveTo>
                  <a:cubicBezTo>
                    <a:pt x="1698997" y="0"/>
                    <a:pt x="2189028" y="490031"/>
                    <a:pt x="2189028" y="1094514"/>
                  </a:cubicBezTo>
                  <a:cubicBezTo>
                    <a:pt x="2189028" y="1698997"/>
                    <a:pt x="1698997" y="2189028"/>
                    <a:pt x="1094514" y="2189028"/>
                  </a:cubicBezTo>
                  <a:cubicBezTo>
                    <a:pt x="490031" y="2189028"/>
                    <a:pt x="0" y="1698997"/>
                    <a:pt x="0" y="1094514"/>
                  </a:cubicBezTo>
                  <a:cubicBezTo>
                    <a:pt x="0" y="979754"/>
                    <a:pt x="17662" y="869119"/>
                    <a:pt x="50599" y="765237"/>
                  </a:cubicBezTo>
                  <a:lnTo>
                    <a:pt x="765236" y="50599"/>
                  </a:lnTo>
                  <a:cubicBezTo>
                    <a:pt x="869119" y="17662"/>
                    <a:pt x="979754" y="0"/>
                    <a:pt x="1094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 rot="18731526">
              <a:off x="1631100" y="3615624"/>
              <a:ext cx="207758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1.2 </a:t>
              </a:r>
              <a:r>
                <a:rPr lang="zh-CN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什么是实用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？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 rot="2700000">
            <a:off x="6057663" y="1680638"/>
            <a:ext cx="1826677" cy="1826677"/>
            <a:chOff x="3134771" y="3287805"/>
            <a:chExt cx="1826677" cy="1826677"/>
          </a:xfrm>
        </p:grpSpPr>
        <p:sp>
          <p:nvSpPr>
            <p:cNvPr id="21" name="泪滴形 20"/>
            <p:cNvSpPr/>
            <p:nvPr/>
          </p:nvSpPr>
          <p:spPr>
            <a:xfrm rot="2846852">
              <a:off x="3134771" y="3287805"/>
              <a:ext cx="1826677" cy="1826677"/>
            </a:xfrm>
            <a:prstGeom prst="teardrop">
              <a:avLst/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18900000" flipH="1">
              <a:off x="3864049" y="3645685"/>
              <a:ext cx="9430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itchFamily="18" charset="0"/>
                </a:rPr>
                <a:t>Why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itchFamily="18" charset="0"/>
                </a:rPr>
                <a:t>What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itchFamily="18" charset="0"/>
                </a:rPr>
                <a:t>how</a:t>
              </a:r>
              <a:endParaRPr kumimoji="0" lang="zh-CN" altLang="en-US" sz="2400" b="0" i="0" u="none" strike="noStrike" kern="0" cap="none" spc="0" normalizeH="0" baseline="0" noProof="0" dirty="0">
                <a:ln w="18415" cmpd="sng">
                  <a:noFill/>
                  <a:prstDash val="solid"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 rot="2700000">
            <a:off x="4353045" y="845823"/>
            <a:ext cx="2434581" cy="2613788"/>
            <a:chOff x="1430153" y="2452990"/>
            <a:chExt cx="2434581" cy="2613788"/>
          </a:xfrm>
        </p:grpSpPr>
        <p:sp>
          <p:nvSpPr>
            <p:cNvPr id="24" name="泪滴形 23"/>
            <p:cNvSpPr/>
            <p:nvPr/>
          </p:nvSpPr>
          <p:spPr>
            <a:xfrm rot="16200000">
              <a:off x="1449241" y="2651285"/>
              <a:ext cx="2415493" cy="2415493"/>
            </a:xfrm>
            <a:prstGeom prst="teardrop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18848674" flipH="1">
              <a:off x="1207568" y="2675575"/>
              <a:ext cx="11530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chemeClr val="accent3"/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rPr>
                <a:t>01</a:t>
              </a:r>
              <a:endParaRPr kumimoji="0" lang="zh-CN" altLang="en-US" sz="4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accent3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6" name="椭圆 15"/>
            <p:cNvSpPr/>
            <p:nvPr/>
          </p:nvSpPr>
          <p:spPr>
            <a:xfrm>
              <a:off x="1551216" y="2775025"/>
              <a:ext cx="2189028" cy="2189028"/>
            </a:xfrm>
            <a:custGeom>
              <a:avLst/>
              <a:gdLst/>
              <a:ahLst/>
              <a:cxnLst/>
              <a:rect l="l" t="t" r="r" b="b"/>
              <a:pathLst>
                <a:path w="2189028" h="2189028">
                  <a:moveTo>
                    <a:pt x="1094514" y="0"/>
                  </a:moveTo>
                  <a:cubicBezTo>
                    <a:pt x="1698997" y="0"/>
                    <a:pt x="2189028" y="490031"/>
                    <a:pt x="2189028" y="1094514"/>
                  </a:cubicBezTo>
                  <a:cubicBezTo>
                    <a:pt x="2189028" y="1698997"/>
                    <a:pt x="1698997" y="2189028"/>
                    <a:pt x="1094514" y="2189028"/>
                  </a:cubicBezTo>
                  <a:cubicBezTo>
                    <a:pt x="490031" y="2189028"/>
                    <a:pt x="0" y="1698997"/>
                    <a:pt x="0" y="1094514"/>
                  </a:cubicBezTo>
                  <a:cubicBezTo>
                    <a:pt x="0" y="979754"/>
                    <a:pt x="17662" y="869119"/>
                    <a:pt x="50599" y="765237"/>
                  </a:cubicBezTo>
                  <a:lnTo>
                    <a:pt x="765236" y="50599"/>
                  </a:lnTo>
                  <a:cubicBezTo>
                    <a:pt x="869119" y="17662"/>
                    <a:pt x="979754" y="0"/>
                    <a:pt x="1094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 rot="18731526">
              <a:off x="1761655" y="3465225"/>
              <a:ext cx="1790664" cy="858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1.1 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我们需要</a:t>
              </a:r>
              <a:r>
                <a:rPr lang="zh-CN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什么样的学员手册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？</a:t>
              </a:r>
              <a:endParaRPr lang="en-US" altLang="zh-CN" dirty="0">
                <a:solidFill>
                  <a:schemeClr val="bg1"/>
                </a:solidFill>
                <a:latin typeface="方正兰亭纤黑简体" pitchFamily="65" charset="-122"/>
                <a:ea typeface="方正兰亭纤黑简体" pitchFamily="65" charset="-122"/>
              </a:endParaRPr>
            </a:p>
          </p:txBody>
        </p:sp>
      </p:grpSp>
      <p:sp>
        <p:nvSpPr>
          <p:cNvPr id="2" name="爆炸形 1 1"/>
          <p:cNvSpPr/>
          <p:nvPr/>
        </p:nvSpPr>
        <p:spPr>
          <a:xfrm>
            <a:off x="2979753" y="3140376"/>
            <a:ext cx="2495592" cy="2629148"/>
          </a:xfrm>
          <a:prstGeom prst="irregularSeal1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2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学习工具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9026324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14"/>
          <p:cNvSpPr>
            <a:spLocks noChangeArrowheads="1"/>
          </p:cNvSpPr>
          <p:nvPr/>
        </p:nvSpPr>
        <p:spPr bwMode="gray">
          <a:xfrm>
            <a:off x="4407289" y="913284"/>
            <a:ext cx="329422" cy="4392487"/>
          </a:xfrm>
          <a:prstGeom prst="roundRect">
            <a:avLst>
              <a:gd name="adj" fmla="val 50000"/>
            </a:avLst>
          </a:prstGeom>
          <a:solidFill>
            <a:srgbClr val="007DA4">
              <a:alpha val="69804"/>
            </a:srgbClr>
          </a:solidFill>
          <a:ln w="12700" cmpd="sng">
            <a:noFill/>
            <a:round/>
            <a:headEnd/>
            <a:tailEnd/>
          </a:ln>
          <a:effectLst>
            <a:glow rad="88900">
              <a:schemeClr val="accent1">
                <a:alpha val="30000"/>
              </a:schemeClr>
            </a:glo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946765" y="1891680"/>
            <a:ext cx="3726211" cy="764802"/>
            <a:chOff x="946765" y="1891680"/>
            <a:chExt cx="3726211" cy="764802"/>
          </a:xfrm>
        </p:grpSpPr>
        <p:sp>
          <p:nvSpPr>
            <p:cNvPr id="5" name="椭圆 4"/>
            <p:cNvSpPr/>
            <p:nvPr/>
          </p:nvSpPr>
          <p:spPr>
            <a:xfrm flipH="1">
              <a:off x="4483238" y="2152317"/>
              <a:ext cx="189738" cy="189738"/>
            </a:xfrm>
            <a:prstGeom prst="ellips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椭圆形标注 5"/>
            <p:cNvSpPr/>
            <p:nvPr/>
          </p:nvSpPr>
          <p:spPr>
            <a:xfrm rot="15378986">
              <a:off x="1000171" y="1895528"/>
              <a:ext cx="764802" cy="757106"/>
            </a:xfrm>
            <a:prstGeom prst="wedgeEllipseCallout">
              <a:avLst>
                <a:gd name="adj1" fmla="val -11257"/>
                <a:gd name="adj2" fmla="val 65210"/>
              </a:avLst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46765" y="2071792"/>
              <a:ext cx="844361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rPr>
                <a:t>02</a:t>
              </a:r>
              <a:endParaRPr kumimoji="0" lang="zh-CN" altLang="en-US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12" name="直接连接符 11"/>
            <p:cNvCxnSpPr>
              <a:stCxn id="5" idx="6"/>
            </p:cNvCxnSpPr>
            <p:nvPr/>
          </p:nvCxnSpPr>
          <p:spPr>
            <a:xfrm flipH="1">
              <a:off x="1827759" y="2239929"/>
              <a:ext cx="2635918" cy="0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</p:cxnSp>
      </p:grpSp>
      <p:grpSp>
        <p:nvGrpSpPr>
          <p:cNvPr id="32" name="组合 31"/>
          <p:cNvGrpSpPr/>
          <p:nvPr/>
        </p:nvGrpSpPr>
        <p:grpSpPr>
          <a:xfrm>
            <a:off x="946765" y="3540407"/>
            <a:ext cx="3726211" cy="764802"/>
            <a:chOff x="946765" y="3540407"/>
            <a:chExt cx="3726211" cy="764802"/>
          </a:xfrm>
        </p:grpSpPr>
        <p:sp>
          <p:nvSpPr>
            <p:cNvPr id="11" name="椭圆 10"/>
            <p:cNvSpPr/>
            <p:nvPr/>
          </p:nvSpPr>
          <p:spPr>
            <a:xfrm flipH="1">
              <a:off x="4483238" y="3801044"/>
              <a:ext cx="189738" cy="189738"/>
            </a:xfrm>
            <a:prstGeom prst="ellips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" name="直接连接符 12"/>
            <p:cNvCxnSpPr>
              <a:stCxn id="11" idx="6"/>
            </p:cNvCxnSpPr>
            <p:nvPr/>
          </p:nvCxnSpPr>
          <p:spPr>
            <a:xfrm flipH="1">
              <a:off x="1827759" y="3888656"/>
              <a:ext cx="2635918" cy="0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</p:cxnSp>
        <p:sp>
          <p:nvSpPr>
            <p:cNvPr id="14" name="椭圆形标注 13"/>
            <p:cNvSpPr/>
            <p:nvPr/>
          </p:nvSpPr>
          <p:spPr>
            <a:xfrm rot="15378986">
              <a:off x="1000171" y="3544255"/>
              <a:ext cx="764802" cy="757106"/>
            </a:xfrm>
            <a:prstGeom prst="wedgeEllipseCallout">
              <a:avLst>
                <a:gd name="adj1" fmla="val -11257"/>
                <a:gd name="adj2" fmla="val 65210"/>
              </a:avLst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6765" y="3720519"/>
              <a:ext cx="844361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rPr>
                <a:t>04</a:t>
              </a:r>
              <a:endParaRPr kumimoji="0" lang="zh-CN" altLang="en-US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480122" y="1063989"/>
            <a:ext cx="3766533" cy="764802"/>
            <a:chOff x="4480122" y="1063989"/>
            <a:chExt cx="3766533" cy="764802"/>
          </a:xfrm>
        </p:grpSpPr>
        <p:sp>
          <p:nvSpPr>
            <p:cNvPr id="2" name="椭圆 1"/>
            <p:cNvSpPr/>
            <p:nvPr/>
          </p:nvSpPr>
          <p:spPr>
            <a:xfrm>
              <a:off x="4480122" y="1324626"/>
              <a:ext cx="189738" cy="189738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" name="椭圆形标注 2"/>
            <p:cNvSpPr/>
            <p:nvPr/>
          </p:nvSpPr>
          <p:spPr>
            <a:xfrm rot="6221014" flipH="1">
              <a:off x="7428447" y="1067837"/>
              <a:ext cx="764802" cy="757106"/>
            </a:xfrm>
            <a:prstGeom prst="wedgeEllipseCallout">
              <a:avLst>
                <a:gd name="adj1" fmla="val -11257"/>
                <a:gd name="adj2" fmla="val 65210"/>
              </a:avLst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 flipH="1">
              <a:off x="7402294" y="1244101"/>
              <a:ext cx="844361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rPr>
                <a:t>01</a:t>
              </a:r>
              <a:endParaRPr kumimoji="0" lang="zh-CN" altLang="en-US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17" name="直接连接符 16"/>
            <p:cNvCxnSpPr>
              <a:stCxn id="2" idx="6"/>
            </p:cNvCxnSpPr>
            <p:nvPr/>
          </p:nvCxnSpPr>
          <p:spPr>
            <a:xfrm>
              <a:off x="4650296" y="1412238"/>
              <a:ext cx="2682718" cy="0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</p:cxnSp>
      </p:grpSp>
      <p:grpSp>
        <p:nvGrpSpPr>
          <p:cNvPr id="30" name="组合 29"/>
          <p:cNvGrpSpPr/>
          <p:nvPr/>
        </p:nvGrpSpPr>
        <p:grpSpPr>
          <a:xfrm>
            <a:off x="4480122" y="2712716"/>
            <a:ext cx="3766533" cy="764802"/>
            <a:chOff x="4480122" y="2712716"/>
            <a:chExt cx="3766533" cy="764802"/>
          </a:xfrm>
        </p:grpSpPr>
        <p:sp>
          <p:nvSpPr>
            <p:cNvPr id="8" name="椭圆 7"/>
            <p:cNvSpPr/>
            <p:nvPr/>
          </p:nvSpPr>
          <p:spPr>
            <a:xfrm>
              <a:off x="4480122" y="2973353"/>
              <a:ext cx="189738" cy="189738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椭圆形标注 8"/>
            <p:cNvSpPr/>
            <p:nvPr/>
          </p:nvSpPr>
          <p:spPr>
            <a:xfrm rot="6221014" flipH="1">
              <a:off x="7428447" y="2716564"/>
              <a:ext cx="764802" cy="757106"/>
            </a:xfrm>
            <a:prstGeom prst="wedgeEllipseCallout">
              <a:avLst>
                <a:gd name="adj1" fmla="val -11257"/>
                <a:gd name="adj2" fmla="val 65210"/>
              </a:avLst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flipH="1">
              <a:off x="7402294" y="2892828"/>
              <a:ext cx="844361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rPr>
                <a:t>03</a:t>
              </a:r>
              <a:endParaRPr kumimoji="0" lang="zh-CN" altLang="en-US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18" name="直接连接符 17"/>
            <p:cNvCxnSpPr>
              <a:stCxn id="8" idx="6"/>
            </p:cNvCxnSpPr>
            <p:nvPr/>
          </p:nvCxnSpPr>
          <p:spPr>
            <a:xfrm>
              <a:off x="4650291" y="3060965"/>
              <a:ext cx="2682718" cy="0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</p:cxnSp>
      </p:grpSp>
      <p:grpSp>
        <p:nvGrpSpPr>
          <p:cNvPr id="34" name="组合 33"/>
          <p:cNvGrpSpPr/>
          <p:nvPr/>
        </p:nvGrpSpPr>
        <p:grpSpPr>
          <a:xfrm>
            <a:off x="4480122" y="4383906"/>
            <a:ext cx="3766533" cy="764802"/>
            <a:chOff x="4480122" y="4383906"/>
            <a:chExt cx="3766533" cy="764802"/>
          </a:xfrm>
        </p:grpSpPr>
        <p:sp>
          <p:nvSpPr>
            <p:cNvPr id="20" name="椭圆形标注 19"/>
            <p:cNvSpPr/>
            <p:nvPr/>
          </p:nvSpPr>
          <p:spPr>
            <a:xfrm rot="6221014" flipH="1">
              <a:off x="7428447" y="4387754"/>
              <a:ext cx="764802" cy="757106"/>
            </a:xfrm>
            <a:prstGeom prst="wedgeEllipseCallout">
              <a:avLst>
                <a:gd name="adj1" fmla="val -11257"/>
                <a:gd name="adj2" fmla="val 65210"/>
              </a:avLst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4480122" y="4564018"/>
              <a:ext cx="3766533" cy="486287"/>
              <a:chOff x="4480122" y="4564018"/>
              <a:chExt cx="3766533" cy="486287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4480122" y="4644543"/>
                <a:ext cx="189738" cy="189738"/>
              </a:xfrm>
              <a:prstGeom prst="ellipse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9" name="直接连接符 18"/>
              <p:cNvCxnSpPr>
                <a:stCxn id="16" idx="6"/>
              </p:cNvCxnSpPr>
              <p:nvPr/>
            </p:nvCxnSpPr>
            <p:spPr>
              <a:xfrm>
                <a:off x="4650291" y="4732155"/>
                <a:ext cx="2682718" cy="0"/>
              </a:xfrm>
              <a:prstGeom prst="line">
                <a:avLst/>
              </a:prstGeom>
              <a:noFill/>
              <a:ln w="12700" cmpd="sng">
                <a:solidFill>
                  <a:schemeClr val="accent2"/>
                </a:solidFill>
                <a:round/>
                <a:headEnd/>
                <a:tailEnd/>
              </a:ln>
              <a:effectLst>
                <a:glow rad="88900">
                  <a:schemeClr val="accent1">
                    <a:alpha val="30000"/>
                  </a:schemeClr>
                </a:glow>
              </a:effectLst>
            </p:spPr>
          </p:cxnSp>
          <p:sp>
            <p:nvSpPr>
              <p:cNvPr id="21" name="TextBox 20"/>
              <p:cNvSpPr txBox="1"/>
              <p:nvPr/>
            </p:nvSpPr>
            <p:spPr>
              <a:xfrm flipH="1">
                <a:off x="7402294" y="4564018"/>
                <a:ext cx="844361" cy="486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lvl="0">
                  <a:lnSpc>
                    <a:spcPct val="80000"/>
                  </a:lnSpc>
                  <a:defRPr sz="4400" b="1" kern="0">
                    <a:ln w="18415" cmpd="sng">
                      <a:noFill/>
                      <a:prstDash val="solid"/>
                    </a:ln>
                    <a:solidFill>
                      <a:srgbClr val="FFC000"/>
                    </a:solidFill>
                    <a:latin typeface="Agency FB" pitchFamily="34" charset="0"/>
                    <a:ea typeface="微软雅黑" pitchFamily="34" charset="-122"/>
                  </a:defRPr>
                </a:lvl1pPr>
              </a:lstStyle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0" cap="none" spc="0" normalizeH="0" baseline="0" noProof="0" dirty="0" smtClean="0">
                    <a:ln w="18415" cmpd="sng">
                      <a:noFill/>
                      <a:prstDash val="solid"/>
                    </a:ln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Arial Rounded MT Bold" pitchFamily="34" charset="0"/>
                    <a:ea typeface="微软雅黑" pitchFamily="34" charset="-122"/>
                    <a:cs typeface="Times New Roman" pitchFamily="18" charset="0"/>
                  </a:rPr>
                  <a:t>05</a:t>
                </a:r>
                <a:endParaRPr kumimoji="0" lang="zh-CN" altLang="en-US" sz="32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1547664" y="1082316"/>
            <a:ext cx="276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谁来教我们，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他们</a:t>
            </a:r>
            <a:r>
              <a:rPr lang="zh-CN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希望我们能从课程里学到什么</a:t>
            </a:r>
            <a:r>
              <a:rPr lang="zh-CN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55864" y="1924020"/>
            <a:ext cx="2981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我们会在</a:t>
            </a:r>
            <a:r>
              <a:rPr lang="en-US" altLang="zh-CN" dirty="0">
                <a:solidFill>
                  <a:schemeClr val="accent3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XLP</a:t>
            </a:r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中学到什么样的课程，参加什么样的活动。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47664" y="2797056"/>
            <a:ext cx="276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希望这本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手册中有很强的工具性</a:t>
            </a:r>
            <a:r>
              <a:rPr lang="zh-CN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55863" y="3685063"/>
            <a:ext cx="298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是否有约束上课行为的条款。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47664" y="4468433"/>
            <a:ext cx="278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以前上过课程的同学对我们学习这门课有什么建议。</a:t>
            </a:r>
          </a:p>
        </p:txBody>
      </p:sp>
      <p:sp>
        <p:nvSpPr>
          <p:cNvPr id="35" name="TextBox 13"/>
          <p:cNvSpPr txBox="1">
            <a:spLocks noChangeArrowheads="1"/>
          </p:cNvSpPr>
          <p:nvPr/>
        </p:nvSpPr>
        <p:spPr bwMode="auto">
          <a:xfrm>
            <a:off x="1406591" y="26493"/>
            <a:ext cx="6330817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一本实用的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学员手册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应该包含什么？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802255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3"/>
          <p:cNvSpPr txBox="1">
            <a:spLocks noChangeArrowheads="1"/>
          </p:cNvSpPr>
          <p:nvPr/>
        </p:nvSpPr>
        <p:spPr bwMode="auto">
          <a:xfrm>
            <a:off x="1618300" y="23237"/>
            <a:ext cx="6330817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800" b="1" dirty="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800" b="1" dirty="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撰写学员手册的依据</a:t>
            </a:r>
            <a:endParaRPr lang="zh-CN" altLang="en-US" sz="2800" b="1" dirty="0" smtClean="0">
              <a:gradFill flip="none" rotWithShape="1">
                <a:gsLst>
                  <a:gs pos="60000">
                    <a:srgbClr val="BCE8F2"/>
                  </a:gs>
                  <a:gs pos="0">
                    <a:srgbClr val="4EC3DE"/>
                  </a:gs>
                  <a:gs pos="40000">
                    <a:srgbClr val="BCE8F2"/>
                  </a:gs>
                  <a:gs pos="100000">
                    <a:srgbClr val="4EC3DE"/>
                  </a:gs>
                </a:gsLst>
                <a:lin ang="0" scaled="1"/>
                <a:tileRect/>
              </a:gra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1020126" y="1129311"/>
            <a:ext cx="1036637" cy="1036637"/>
            <a:chOff x="0" y="0"/>
            <a:chExt cx="1036800" cy="1036800"/>
          </a:xfrm>
          <a:effectLst>
            <a:glow rad="88900">
              <a:schemeClr val="accent1">
                <a:satMod val="175000"/>
                <a:alpha val="30000"/>
              </a:schemeClr>
            </a:glow>
          </a:effectLst>
        </p:grpSpPr>
        <p:sp>
          <p:nvSpPr>
            <p:cNvPr id="7215" name="空心弧 43"/>
            <p:cNvSpPr>
              <a:spLocks noChangeAspect="1"/>
            </p:cNvSpPr>
            <p:nvPr/>
          </p:nvSpPr>
          <p:spPr bwMode="auto">
            <a:xfrm>
              <a:off x="0" y="0"/>
              <a:ext cx="1036800" cy="1036800"/>
            </a:xfrm>
            <a:custGeom>
              <a:avLst/>
              <a:gdLst>
                <a:gd name="T0" fmla="*/ 1036799 w 1036800"/>
                <a:gd name="T1" fmla="*/ 519147 h 1036800"/>
                <a:gd name="T2" fmla="*/ 1036799 w 1036800"/>
                <a:gd name="T3" fmla="*/ 519147 h 1036800"/>
                <a:gd name="T4" fmla="*/ 518400 w 1036800"/>
                <a:gd name="T5" fmla="*/ 1036800 h 1036800"/>
                <a:gd name="T6" fmla="*/ 0 w 1036800"/>
                <a:gd name="T7" fmla="*/ 518400 h 1036800"/>
                <a:gd name="T8" fmla="*/ 518206 w 1036800"/>
                <a:gd name="T9" fmla="*/ 0 h 1036800"/>
                <a:gd name="T10" fmla="*/ 518304 w 1036800"/>
                <a:gd name="T11" fmla="*/ 261066 h 1036800"/>
                <a:gd name="T12" fmla="*/ 518304 w 1036800"/>
                <a:gd name="T13" fmla="*/ 261066 h 1036800"/>
                <a:gd name="T14" fmla="*/ 261066 w 1036800"/>
                <a:gd name="T15" fmla="*/ 518399 h 1036800"/>
                <a:gd name="T16" fmla="*/ 518400 w 1036800"/>
                <a:gd name="T17" fmla="*/ 775734 h 1036800"/>
                <a:gd name="T18" fmla="*/ 775733 w 1036800"/>
                <a:gd name="T19" fmla="*/ 518770 h 10368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36800"/>
                <a:gd name="T31" fmla="*/ 0 h 1036800"/>
                <a:gd name="T32" fmla="*/ 1036799 w 1036800"/>
                <a:gd name="T33" fmla="*/ 1036800 h 10368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36800" h="1036800">
                  <a:moveTo>
                    <a:pt x="1036799" y="519147"/>
                  </a:moveTo>
                  <a:lnTo>
                    <a:pt x="1036799" y="519147"/>
                  </a:lnTo>
                  <a:cubicBezTo>
                    <a:pt x="1036387" y="805159"/>
                    <a:pt x="804412" y="1036799"/>
                    <a:pt x="518400" y="1036800"/>
                  </a:cubicBezTo>
                  <a:cubicBezTo>
                    <a:pt x="232095" y="1036800"/>
                    <a:pt x="0" y="804704"/>
                    <a:pt x="0" y="518400"/>
                  </a:cubicBezTo>
                  <a:cubicBezTo>
                    <a:pt x="-1" y="232171"/>
                    <a:pt x="231977" y="107"/>
                    <a:pt x="518206" y="0"/>
                  </a:cubicBezTo>
                  <a:lnTo>
                    <a:pt x="518304" y="261066"/>
                  </a:lnTo>
                  <a:cubicBezTo>
                    <a:pt x="376219" y="261119"/>
                    <a:pt x="261066" y="376315"/>
                    <a:pt x="261066" y="518399"/>
                  </a:cubicBezTo>
                  <a:cubicBezTo>
                    <a:pt x="261066" y="660521"/>
                    <a:pt x="376278" y="775734"/>
                    <a:pt x="518400" y="775734"/>
                  </a:cubicBezTo>
                  <a:cubicBezTo>
                    <a:pt x="660376" y="775734"/>
                    <a:pt x="775529" y="660747"/>
                    <a:pt x="775733" y="518770"/>
                  </a:cubicBezTo>
                  <a:lnTo>
                    <a:pt x="1036799" y="519147"/>
                  </a:lnTo>
                  <a:close/>
                </a:path>
              </a:pathLst>
            </a:custGeom>
            <a:solidFill>
              <a:srgbClr val="30B8D8">
                <a:alpha val="79999"/>
              </a:srgbClr>
            </a:solidFill>
            <a:ln w="25400" cmpd="sng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16" name="空心弧 44"/>
            <p:cNvSpPr>
              <a:spLocks noChangeAspect="1"/>
            </p:cNvSpPr>
            <p:nvPr/>
          </p:nvSpPr>
          <p:spPr bwMode="auto">
            <a:xfrm>
              <a:off x="0" y="0"/>
              <a:ext cx="1036800" cy="1036800"/>
            </a:xfrm>
            <a:custGeom>
              <a:avLst/>
              <a:gdLst>
                <a:gd name="T0" fmla="*/ 519636 w 1036800"/>
                <a:gd name="T1" fmla="*/ 1 h 1036800"/>
                <a:gd name="T2" fmla="*/ 519635 w 1036800"/>
                <a:gd name="T3" fmla="*/ 1 h 1036800"/>
                <a:gd name="T4" fmla="*/ 1036800 w 1036800"/>
                <a:gd name="T5" fmla="*/ 518400 h 1036800"/>
                <a:gd name="T6" fmla="*/ 1036799 w 1036800"/>
                <a:gd name="T7" fmla="*/ 518400 h 1036800"/>
                <a:gd name="T8" fmla="*/ 777600 w 1036800"/>
                <a:gd name="T9" fmla="*/ 518400 h 1036800"/>
                <a:gd name="T10" fmla="*/ 777600 w 1036800"/>
                <a:gd name="T11" fmla="*/ 518400 h 1036800"/>
                <a:gd name="T12" fmla="*/ 519017 w 1036800"/>
                <a:gd name="T13" fmla="*/ 259200 h 10368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519018 w 1036800"/>
                <a:gd name="T22" fmla="*/ 1 h 1036800"/>
                <a:gd name="T23" fmla="*/ 1036800 w 1036800"/>
                <a:gd name="T24" fmla="*/ 518400 h 10368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6800" h="1036800">
                  <a:moveTo>
                    <a:pt x="519636" y="1"/>
                  </a:moveTo>
                  <a:lnTo>
                    <a:pt x="519635" y="1"/>
                  </a:lnTo>
                  <a:cubicBezTo>
                    <a:pt x="805457" y="682"/>
                    <a:pt x="1036800" y="232578"/>
                    <a:pt x="1036800" y="518400"/>
                  </a:cubicBezTo>
                  <a:cubicBezTo>
                    <a:pt x="1036800" y="518400"/>
                    <a:pt x="1036799" y="518400"/>
                    <a:pt x="1036799" y="518400"/>
                  </a:cubicBezTo>
                  <a:lnTo>
                    <a:pt x="777600" y="518400"/>
                  </a:lnTo>
                  <a:cubicBezTo>
                    <a:pt x="777600" y="375488"/>
                    <a:pt x="661927" y="259540"/>
                    <a:pt x="519017" y="259200"/>
                  </a:cubicBezTo>
                  <a:lnTo>
                    <a:pt x="519636" y="1"/>
                  </a:lnTo>
                  <a:close/>
                </a:path>
              </a:pathLst>
            </a:custGeom>
            <a:solidFill>
              <a:srgbClr val="1E8FB2">
                <a:alpha val="79999"/>
              </a:srgbClr>
            </a:solidFill>
            <a:ln w="25400" cmpd="sng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17" name="Rectangle 13"/>
            <p:cNvSpPr>
              <a:spLocks noChangeArrowheads="1"/>
            </p:cNvSpPr>
            <p:nvPr/>
          </p:nvSpPr>
          <p:spPr bwMode="auto">
            <a:xfrm>
              <a:off x="231811" y="350892"/>
              <a:ext cx="643038" cy="400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dirty="0" smtClean="0">
                  <a:solidFill>
                    <a:schemeClr val="bg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</a:rPr>
                <a:t>1.</a:t>
              </a:r>
              <a:endParaRPr lang="zh-CN" altLang="en-US" sz="2000" dirty="0" smtClean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endParaRPr>
            </a:p>
          </p:txBody>
        </p:sp>
      </p:grpSp>
      <p:grpSp>
        <p:nvGrpSpPr>
          <p:cNvPr id="9223" name="Group 7"/>
          <p:cNvGrpSpPr>
            <a:grpSpLocks/>
          </p:cNvGrpSpPr>
          <p:nvPr/>
        </p:nvGrpSpPr>
        <p:grpSpPr bwMode="auto">
          <a:xfrm>
            <a:off x="3023055" y="1129311"/>
            <a:ext cx="1036637" cy="1036637"/>
            <a:chOff x="0" y="0"/>
            <a:chExt cx="1036800" cy="1036800"/>
          </a:xfrm>
          <a:effectLst>
            <a:glow rad="88900">
              <a:schemeClr val="accent1">
                <a:satMod val="175000"/>
                <a:alpha val="30000"/>
              </a:schemeClr>
            </a:glow>
          </a:effectLst>
        </p:grpSpPr>
        <p:sp>
          <p:nvSpPr>
            <p:cNvPr id="7212" name="空心弧 45"/>
            <p:cNvSpPr>
              <a:spLocks noChangeAspect="1"/>
            </p:cNvSpPr>
            <p:nvPr/>
          </p:nvSpPr>
          <p:spPr bwMode="auto">
            <a:xfrm>
              <a:off x="0" y="0"/>
              <a:ext cx="1036800" cy="1036800"/>
            </a:xfrm>
            <a:custGeom>
              <a:avLst/>
              <a:gdLst>
                <a:gd name="T0" fmla="*/ 517906 w 1036800"/>
                <a:gd name="T1" fmla="*/ 1036800 h 1036800"/>
                <a:gd name="T2" fmla="*/ 517906 w 1036800"/>
                <a:gd name="T3" fmla="*/ 1036799 h 1036800"/>
                <a:gd name="T4" fmla="*/ 0 w 1036800"/>
                <a:gd name="T5" fmla="*/ 518400 h 1036800"/>
                <a:gd name="T6" fmla="*/ 518206 w 1036800"/>
                <a:gd name="T7" fmla="*/ 0 h 1036800"/>
                <a:gd name="T8" fmla="*/ 518304 w 1036800"/>
                <a:gd name="T9" fmla="*/ 261066 h 1036800"/>
                <a:gd name="T10" fmla="*/ 518304 w 1036800"/>
                <a:gd name="T11" fmla="*/ 261066 h 1036800"/>
                <a:gd name="T12" fmla="*/ 261066 w 1036800"/>
                <a:gd name="T13" fmla="*/ 518399 h 1036800"/>
                <a:gd name="T14" fmla="*/ 518155 w 1036800"/>
                <a:gd name="T15" fmla="*/ 775733 h 1036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36800"/>
                <a:gd name="T25" fmla="*/ 0 h 1036800"/>
                <a:gd name="T26" fmla="*/ 518304 w 1036800"/>
                <a:gd name="T27" fmla="*/ 1036800 h 1036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36800" h="1036800">
                  <a:moveTo>
                    <a:pt x="517906" y="1036800"/>
                  </a:moveTo>
                  <a:lnTo>
                    <a:pt x="517906" y="1036799"/>
                  </a:lnTo>
                  <a:cubicBezTo>
                    <a:pt x="231794" y="1036527"/>
                    <a:pt x="0" y="804511"/>
                    <a:pt x="0" y="518400"/>
                  </a:cubicBezTo>
                  <a:cubicBezTo>
                    <a:pt x="-1" y="232171"/>
                    <a:pt x="231977" y="107"/>
                    <a:pt x="518206" y="0"/>
                  </a:cubicBezTo>
                  <a:lnTo>
                    <a:pt x="518304" y="261066"/>
                  </a:lnTo>
                  <a:cubicBezTo>
                    <a:pt x="376219" y="261119"/>
                    <a:pt x="261066" y="376315"/>
                    <a:pt x="261066" y="518399"/>
                  </a:cubicBezTo>
                  <a:cubicBezTo>
                    <a:pt x="261065" y="660425"/>
                    <a:pt x="376129" y="775598"/>
                    <a:pt x="518155" y="775733"/>
                  </a:cubicBezTo>
                  <a:lnTo>
                    <a:pt x="517906" y="1036800"/>
                  </a:lnTo>
                  <a:close/>
                </a:path>
              </a:pathLst>
            </a:custGeom>
            <a:solidFill>
              <a:srgbClr val="30B8D8">
                <a:alpha val="79999"/>
              </a:srgbClr>
            </a:solidFill>
            <a:ln w="25400" cmpd="sng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13" name="空心弧 46"/>
            <p:cNvSpPr>
              <a:spLocks noChangeAspect="1"/>
            </p:cNvSpPr>
            <p:nvPr/>
          </p:nvSpPr>
          <p:spPr bwMode="auto">
            <a:xfrm>
              <a:off x="0" y="0"/>
              <a:ext cx="1036800" cy="1036800"/>
            </a:xfrm>
            <a:custGeom>
              <a:avLst/>
              <a:gdLst>
                <a:gd name="T0" fmla="*/ 519636 w 1036800"/>
                <a:gd name="T1" fmla="*/ 1 h 1036800"/>
                <a:gd name="T2" fmla="*/ 519635 w 1036800"/>
                <a:gd name="T3" fmla="*/ 1 h 1036800"/>
                <a:gd name="T4" fmla="*/ 1036800 w 1036800"/>
                <a:gd name="T5" fmla="*/ 518400 h 1036800"/>
                <a:gd name="T6" fmla="*/ 520185 w 1036800"/>
                <a:gd name="T7" fmla="*/ 1036796 h 1036800"/>
                <a:gd name="T8" fmla="*/ 519282 w 1036800"/>
                <a:gd name="T9" fmla="*/ 774436 h 1036800"/>
                <a:gd name="T10" fmla="*/ 519282 w 1036800"/>
                <a:gd name="T11" fmla="*/ 774436 h 1036800"/>
                <a:gd name="T12" fmla="*/ 774438 w 1036800"/>
                <a:gd name="T13" fmla="*/ 518400 h 1036800"/>
                <a:gd name="T14" fmla="*/ 519009 w 1036800"/>
                <a:gd name="T15" fmla="*/ 262362 h 1036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519010 w 1036800"/>
                <a:gd name="T25" fmla="*/ 1 h 1036800"/>
                <a:gd name="T26" fmla="*/ 1036800 w 1036800"/>
                <a:gd name="T27" fmla="*/ 1036797 h 1036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36800" h="1036800">
                  <a:moveTo>
                    <a:pt x="519636" y="1"/>
                  </a:moveTo>
                  <a:lnTo>
                    <a:pt x="519635" y="1"/>
                  </a:lnTo>
                  <a:cubicBezTo>
                    <a:pt x="805457" y="682"/>
                    <a:pt x="1036800" y="232578"/>
                    <a:pt x="1036800" y="518400"/>
                  </a:cubicBezTo>
                  <a:cubicBezTo>
                    <a:pt x="1036800" y="804007"/>
                    <a:pt x="805790" y="1035813"/>
                    <a:pt x="520185" y="1036796"/>
                  </a:cubicBezTo>
                  <a:lnTo>
                    <a:pt x="519282" y="774436"/>
                  </a:lnTo>
                  <a:cubicBezTo>
                    <a:pt x="660342" y="773950"/>
                    <a:pt x="774438" y="659461"/>
                    <a:pt x="774438" y="518400"/>
                  </a:cubicBezTo>
                  <a:cubicBezTo>
                    <a:pt x="774438" y="377232"/>
                    <a:pt x="660177" y="262699"/>
                    <a:pt x="519009" y="262362"/>
                  </a:cubicBezTo>
                  <a:lnTo>
                    <a:pt x="519636" y="1"/>
                  </a:lnTo>
                  <a:close/>
                </a:path>
              </a:pathLst>
            </a:custGeom>
            <a:solidFill>
              <a:srgbClr val="1E8FB2">
                <a:alpha val="79999"/>
              </a:srgbClr>
            </a:solidFill>
            <a:ln w="25400" cmpd="sng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14" name="Rectangle 13"/>
            <p:cNvSpPr>
              <a:spLocks noChangeArrowheads="1"/>
            </p:cNvSpPr>
            <p:nvPr/>
          </p:nvSpPr>
          <p:spPr bwMode="auto">
            <a:xfrm>
              <a:off x="231811" y="350892"/>
              <a:ext cx="643038" cy="400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dirty="0" smtClean="0">
                  <a:solidFill>
                    <a:schemeClr val="bg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</a:rPr>
                <a:t>2.</a:t>
              </a:r>
              <a:endParaRPr lang="zh-CN" altLang="en-US" sz="2000" dirty="0" smtClean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endParaRPr>
            </a:p>
          </p:txBody>
        </p:sp>
      </p:grpSp>
      <p:grpSp>
        <p:nvGrpSpPr>
          <p:cNvPr id="9227" name="Group 11"/>
          <p:cNvGrpSpPr>
            <a:grpSpLocks/>
          </p:cNvGrpSpPr>
          <p:nvPr/>
        </p:nvGrpSpPr>
        <p:grpSpPr bwMode="auto">
          <a:xfrm>
            <a:off x="5037708" y="1129311"/>
            <a:ext cx="1036638" cy="1036637"/>
            <a:chOff x="0" y="0"/>
            <a:chExt cx="1036800" cy="1036800"/>
          </a:xfrm>
          <a:effectLst>
            <a:glow rad="88900">
              <a:schemeClr val="accent1">
                <a:satMod val="175000"/>
                <a:alpha val="30000"/>
              </a:schemeClr>
            </a:glow>
          </a:effectLst>
        </p:grpSpPr>
        <p:sp>
          <p:nvSpPr>
            <p:cNvPr id="7209" name="空心弧 47"/>
            <p:cNvSpPr>
              <a:spLocks noChangeAspect="1"/>
            </p:cNvSpPr>
            <p:nvPr/>
          </p:nvSpPr>
          <p:spPr bwMode="auto">
            <a:xfrm>
              <a:off x="0" y="0"/>
              <a:ext cx="1036800" cy="1036800"/>
            </a:xfrm>
            <a:custGeom>
              <a:avLst/>
              <a:gdLst>
                <a:gd name="T0" fmla="*/ 1 w 1036800"/>
                <a:gd name="T1" fmla="*/ 519500 h 1036800"/>
                <a:gd name="T2" fmla="*/ 1 w 1036800"/>
                <a:gd name="T3" fmla="*/ 519499 h 1036800"/>
                <a:gd name="T4" fmla="*/ 0 w 1036800"/>
                <a:gd name="T5" fmla="*/ 518400 h 1036800"/>
                <a:gd name="T6" fmla="*/ 518206 w 1036800"/>
                <a:gd name="T7" fmla="*/ 0 h 1036800"/>
                <a:gd name="T8" fmla="*/ 518304 w 1036800"/>
                <a:gd name="T9" fmla="*/ 261066 h 1036800"/>
                <a:gd name="T10" fmla="*/ 518304 w 1036800"/>
                <a:gd name="T11" fmla="*/ 261066 h 1036800"/>
                <a:gd name="T12" fmla="*/ 261066 w 1036800"/>
                <a:gd name="T13" fmla="*/ 518399 h 1036800"/>
                <a:gd name="T14" fmla="*/ 261066 w 1036800"/>
                <a:gd name="T15" fmla="*/ 518946 h 1036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36800"/>
                <a:gd name="T25" fmla="*/ 0 h 1036800"/>
                <a:gd name="T26" fmla="*/ 518304 w 1036800"/>
                <a:gd name="T27" fmla="*/ 519500 h 1036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36800" h="1036800">
                  <a:moveTo>
                    <a:pt x="1" y="519500"/>
                  </a:moveTo>
                  <a:lnTo>
                    <a:pt x="1" y="519499"/>
                  </a:lnTo>
                  <a:cubicBezTo>
                    <a:pt x="0" y="519133"/>
                    <a:pt x="0" y="518766"/>
                    <a:pt x="0" y="518400"/>
                  </a:cubicBezTo>
                  <a:cubicBezTo>
                    <a:pt x="-1" y="232171"/>
                    <a:pt x="231977" y="107"/>
                    <a:pt x="518206" y="0"/>
                  </a:cubicBezTo>
                  <a:lnTo>
                    <a:pt x="518304" y="261066"/>
                  </a:lnTo>
                  <a:cubicBezTo>
                    <a:pt x="376219" y="261119"/>
                    <a:pt x="261066" y="376315"/>
                    <a:pt x="261066" y="518399"/>
                  </a:cubicBezTo>
                  <a:cubicBezTo>
                    <a:pt x="261065" y="518582"/>
                    <a:pt x="261066" y="518764"/>
                    <a:pt x="261066" y="518946"/>
                  </a:cubicBezTo>
                  <a:lnTo>
                    <a:pt x="1" y="519500"/>
                  </a:lnTo>
                  <a:close/>
                </a:path>
              </a:pathLst>
            </a:custGeom>
            <a:solidFill>
              <a:srgbClr val="30B8D8">
                <a:alpha val="79999"/>
              </a:srgbClr>
            </a:solidFill>
            <a:ln w="25400" cmpd="sng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10" name="空心弧 48"/>
            <p:cNvSpPr>
              <a:spLocks noChangeAspect="1"/>
            </p:cNvSpPr>
            <p:nvPr/>
          </p:nvSpPr>
          <p:spPr bwMode="auto">
            <a:xfrm>
              <a:off x="0" y="0"/>
              <a:ext cx="1036800" cy="1036800"/>
            </a:xfrm>
            <a:custGeom>
              <a:avLst/>
              <a:gdLst>
                <a:gd name="T0" fmla="*/ 519636 w 1036800"/>
                <a:gd name="T1" fmla="*/ 1 h 1036800"/>
                <a:gd name="T2" fmla="*/ 519635 w 1036800"/>
                <a:gd name="T3" fmla="*/ 1 h 1036800"/>
                <a:gd name="T4" fmla="*/ 1036800 w 1036800"/>
                <a:gd name="T5" fmla="*/ 518400 h 1036800"/>
                <a:gd name="T6" fmla="*/ 518400 w 1036800"/>
                <a:gd name="T7" fmla="*/ 1036800 h 1036800"/>
                <a:gd name="T8" fmla="*/ 0 w 1036800"/>
                <a:gd name="T9" fmla="*/ 518400 h 1036800"/>
                <a:gd name="T10" fmla="*/ 0 w 1036800"/>
                <a:gd name="T11" fmla="*/ 518398 h 1036800"/>
                <a:gd name="T12" fmla="*/ 260963 w 1036800"/>
                <a:gd name="T13" fmla="*/ 518400 h 1036800"/>
                <a:gd name="T14" fmla="*/ 260963 w 1036800"/>
                <a:gd name="T15" fmla="*/ 518400 h 1036800"/>
                <a:gd name="T16" fmla="*/ 518399 w 1036800"/>
                <a:gd name="T17" fmla="*/ 775837 h 1036800"/>
                <a:gd name="T18" fmla="*/ 775837 w 1036800"/>
                <a:gd name="T19" fmla="*/ 518400 h 1036800"/>
                <a:gd name="T20" fmla="*/ 519013 w 1036800"/>
                <a:gd name="T21" fmla="*/ 260963 h 10368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36800"/>
                <a:gd name="T34" fmla="*/ 1 h 1036800"/>
                <a:gd name="T35" fmla="*/ 1036800 w 1036800"/>
                <a:gd name="T36" fmla="*/ 1036800 h 10368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36800" h="1036800">
                  <a:moveTo>
                    <a:pt x="519636" y="1"/>
                  </a:moveTo>
                  <a:lnTo>
                    <a:pt x="519635" y="1"/>
                  </a:lnTo>
                  <a:cubicBezTo>
                    <a:pt x="805457" y="682"/>
                    <a:pt x="1036800" y="232578"/>
                    <a:pt x="1036800" y="518400"/>
                  </a:cubicBezTo>
                  <a:cubicBezTo>
                    <a:pt x="1036800" y="804704"/>
                    <a:pt x="804704" y="1036800"/>
                    <a:pt x="518400" y="1036800"/>
                  </a:cubicBezTo>
                  <a:cubicBezTo>
                    <a:pt x="232095" y="1036800"/>
                    <a:pt x="0" y="804704"/>
                    <a:pt x="0" y="518400"/>
                  </a:cubicBezTo>
                  <a:cubicBezTo>
                    <a:pt x="-1" y="518399"/>
                    <a:pt x="0" y="518398"/>
                    <a:pt x="0" y="518398"/>
                  </a:cubicBezTo>
                  <a:lnTo>
                    <a:pt x="260963" y="518400"/>
                  </a:lnTo>
                  <a:cubicBezTo>
                    <a:pt x="260963" y="660578"/>
                    <a:pt x="376221" y="775836"/>
                    <a:pt x="518399" y="775837"/>
                  </a:cubicBezTo>
                  <a:cubicBezTo>
                    <a:pt x="660578" y="775837"/>
                    <a:pt x="775837" y="660578"/>
                    <a:pt x="775837" y="518400"/>
                  </a:cubicBezTo>
                  <a:cubicBezTo>
                    <a:pt x="775837" y="376460"/>
                    <a:pt x="660951" y="261301"/>
                    <a:pt x="519013" y="260963"/>
                  </a:cubicBezTo>
                  <a:lnTo>
                    <a:pt x="519636" y="1"/>
                  </a:lnTo>
                  <a:close/>
                </a:path>
              </a:pathLst>
            </a:custGeom>
            <a:solidFill>
              <a:srgbClr val="1E8FB2">
                <a:alpha val="79999"/>
              </a:srgbClr>
            </a:solidFill>
            <a:ln w="25400" cmpd="sng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11" name="Rectangle 13"/>
            <p:cNvSpPr>
              <a:spLocks noChangeArrowheads="1"/>
            </p:cNvSpPr>
            <p:nvPr/>
          </p:nvSpPr>
          <p:spPr bwMode="auto">
            <a:xfrm>
              <a:off x="231811" y="350892"/>
              <a:ext cx="643038" cy="400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dirty="0" smtClean="0">
                  <a:solidFill>
                    <a:schemeClr val="bg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</a:rPr>
                <a:t>3.</a:t>
              </a:r>
              <a:endParaRPr lang="zh-CN" altLang="en-US" sz="2000" dirty="0" smtClean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endParaRPr>
            </a:p>
          </p:txBody>
        </p:sp>
      </p:grpSp>
      <p:grpSp>
        <p:nvGrpSpPr>
          <p:cNvPr id="9231" name="Group 15"/>
          <p:cNvGrpSpPr>
            <a:grpSpLocks/>
          </p:cNvGrpSpPr>
          <p:nvPr/>
        </p:nvGrpSpPr>
        <p:grpSpPr bwMode="auto">
          <a:xfrm>
            <a:off x="7040636" y="1129311"/>
            <a:ext cx="1036638" cy="1036637"/>
            <a:chOff x="0" y="0"/>
            <a:chExt cx="1036800" cy="1036800"/>
          </a:xfrm>
          <a:effectLst>
            <a:glow rad="88900">
              <a:schemeClr val="accent1">
                <a:satMod val="175000"/>
                <a:alpha val="30000"/>
              </a:schemeClr>
            </a:glow>
          </a:effectLst>
        </p:grpSpPr>
        <p:sp>
          <p:nvSpPr>
            <p:cNvPr id="7207" name="同心圆 49"/>
            <p:cNvSpPr>
              <a:spLocks noChangeAspect="1"/>
            </p:cNvSpPr>
            <p:nvPr/>
          </p:nvSpPr>
          <p:spPr bwMode="auto">
            <a:xfrm>
              <a:off x="0" y="0"/>
              <a:ext cx="1036800" cy="1036800"/>
            </a:xfrm>
            <a:custGeom>
              <a:avLst/>
              <a:gdLst>
                <a:gd name="T0" fmla="*/ 0 w 1036800"/>
                <a:gd name="T1" fmla="*/ 518400 h 1036800"/>
                <a:gd name="T2" fmla="*/ 0 w 1036800"/>
                <a:gd name="T3" fmla="*/ 518400 h 1036800"/>
                <a:gd name="T4" fmla="*/ 518400 w 1036800"/>
                <a:gd name="T5" fmla="*/ 1 h 1036800"/>
                <a:gd name="T6" fmla="*/ 518400 w 1036800"/>
                <a:gd name="T7" fmla="*/ 1 h 1036800"/>
                <a:gd name="T8" fmla="*/ 518400 w 1036800"/>
                <a:gd name="T9" fmla="*/ 1 h 1036800"/>
                <a:gd name="T10" fmla="*/ 1036800 w 1036800"/>
                <a:gd name="T11" fmla="*/ 518401 h 1036800"/>
                <a:gd name="T12" fmla="*/ 1036799 w 1036800"/>
                <a:gd name="T13" fmla="*/ 518401 h 1036800"/>
                <a:gd name="T14" fmla="*/ 1036800 w 1036800"/>
                <a:gd name="T15" fmla="*/ 518402 h 1036800"/>
                <a:gd name="T16" fmla="*/ 518400 w 1036800"/>
                <a:gd name="T17" fmla="*/ 1036802 h 1036800"/>
                <a:gd name="T18" fmla="*/ 518400 w 1036800"/>
                <a:gd name="T19" fmla="*/ 1036802 h 1036800"/>
                <a:gd name="T20" fmla="*/ 0 w 1036800"/>
                <a:gd name="T21" fmla="*/ 518402 h 1036800"/>
                <a:gd name="T22" fmla="*/ 0 w 1036800"/>
                <a:gd name="T23" fmla="*/ 518401 h 1036800"/>
                <a:gd name="T24" fmla="*/ 259200 w 1036800"/>
                <a:gd name="T25" fmla="*/ 518400 h 1036800"/>
                <a:gd name="T26" fmla="*/ 259200 w 1036800"/>
                <a:gd name="T27" fmla="*/ 518400 h 1036800"/>
                <a:gd name="T28" fmla="*/ 518399 w 1036800"/>
                <a:gd name="T29" fmla="*/ 777600 h 1036800"/>
                <a:gd name="T30" fmla="*/ 518400 w 1036800"/>
                <a:gd name="T31" fmla="*/ 777600 h 1036800"/>
                <a:gd name="T32" fmla="*/ 777600 w 1036800"/>
                <a:gd name="T33" fmla="*/ 518400 h 1036800"/>
                <a:gd name="T34" fmla="*/ 777600 w 1036800"/>
                <a:gd name="T35" fmla="*/ 518400 h 1036800"/>
                <a:gd name="T36" fmla="*/ 518400 w 1036800"/>
                <a:gd name="T37" fmla="*/ 259200 h 1036800"/>
                <a:gd name="T38" fmla="*/ 518399 w 1036800"/>
                <a:gd name="T39" fmla="*/ 259200 h 1036800"/>
                <a:gd name="T40" fmla="*/ 259200 w 1036800"/>
                <a:gd name="T41" fmla="*/ 518399 h 10368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151836 w 1036800"/>
                <a:gd name="T64" fmla="*/ 151836 h 1036800"/>
                <a:gd name="T65" fmla="*/ 884964 w 1036800"/>
                <a:gd name="T66" fmla="*/ 884964 h 103680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36800" h="1036800">
                  <a:moveTo>
                    <a:pt x="0" y="518400"/>
                  </a:moveTo>
                  <a:lnTo>
                    <a:pt x="0" y="518400"/>
                  </a:lnTo>
                  <a:cubicBezTo>
                    <a:pt x="0" y="232095"/>
                    <a:pt x="232095" y="0"/>
                    <a:pt x="518400" y="1"/>
                  </a:cubicBezTo>
                  <a:cubicBezTo>
                    <a:pt x="518400" y="1"/>
                    <a:pt x="518400" y="1"/>
                    <a:pt x="518400" y="1"/>
                  </a:cubicBezTo>
                  <a:cubicBezTo>
                    <a:pt x="804705" y="1"/>
                    <a:pt x="1036800" y="232096"/>
                    <a:pt x="1036800" y="518401"/>
                  </a:cubicBezTo>
                  <a:cubicBezTo>
                    <a:pt x="1036800" y="518401"/>
                    <a:pt x="1036799" y="518401"/>
                    <a:pt x="1036799" y="518401"/>
                  </a:cubicBezTo>
                  <a:lnTo>
                    <a:pt x="1036800" y="518402"/>
                  </a:lnTo>
                  <a:cubicBezTo>
                    <a:pt x="1036800" y="804706"/>
                    <a:pt x="804704" y="1036801"/>
                    <a:pt x="518400" y="1036802"/>
                  </a:cubicBezTo>
                  <a:cubicBezTo>
                    <a:pt x="232095" y="1036802"/>
                    <a:pt x="0" y="804706"/>
                    <a:pt x="0" y="518402"/>
                  </a:cubicBezTo>
                  <a:cubicBezTo>
                    <a:pt x="-1" y="518401"/>
                    <a:pt x="0" y="518401"/>
                    <a:pt x="0" y="518401"/>
                  </a:cubicBezTo>
                  <a:lnTo>
                    <a:pt x="0" y="518400"/>
                  </a:lnTo>
                  <a:close/>
                  <a:moveTo>
                    <a:pt x="259200" y="518400"/>
                  </a:moveTo>
                  <a:lnTo>
                    <a:pt x="259200" y="518400"/>
                  </a:lnTo>
                  <a:cubicBezTo>
                    <a:pt x="259200" y="661552"/>
                    <a:pt x="375247" y="777599"/>
                    <a:pt x="518399" y="777600"/>
                  </a:cubicBezTo>
                  <a:lnTo>
                    <a:pt x="518400" y="777600"/>
                  </a:lnTo>
                  <a:cubicBezTo>
                    <a:pt x="661552" y="777599"/>
                    <a:pt x="777600" y="661552"/>
                    <a:pt x="777600" y="518400"/>
                  </a:cubicBezTo>
                  <a:cubicBezTo>
                    <a:pt x="777600" y="375247"/>
                    <a:pt x="661552" y="259200"/>
                    <a:pt x="518400" y="259200"/>
                  </a:cubicBezTo>
                  <a:lnTo>
                    <a:pt x="518399" y="259200"/>
                  </a:lnTo>
                  <a:cubicBezTo>
                    <a:pt x="375247" y="259200"/>
                    <a:pt x="259200" y="375247"/>
                    <a:pt x="259200" y="518399"/>
                  </a:cubicBezTo>
                  <a:lnTo>
                    <a:pt x="259200" y="518400"/>
                  </a:lnTo>
                  <a:close/>
                </a:path>
              </a:pathLst>
            </a:custGeom>
            <a:solidFill>
              <a:srgbClr val="1E8FB2">
                <a:alpha val="79999"/>
              </a:srgbClr>
            </a:solidFill>
            <a:ln w="25400" cmpd="sng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08" name="Rectangle 13"/>
            <p:cNvSpPr>
              <a:spLocks noChangeArrowheads="1"/>
            </p:cNvSpPr>
            <p:nvPr/>
          </p:nvSpPr>
          <p:spPr bwMode="auto">
            <a:xfrm>
              <a:off x="231811" y="350892"/>
              <a:ext cx="643038" cy="400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dirty="0" smtClean="0">
                  <a:solidFill>
                    <a:schemeClr val="bg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</a:rPr>
                <a:t>4.</a:t>
              </a:r>
              <a:endParaRPr lang="zh-CN" altLang="en-US" sz="2000" dirty="0" smtClean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endParaRPr>
            </a:p>
          </p:txBody>
        </p:sp>
      </p:grpSp>
      <p:grpSp>
        <p:nvGrpSpPr>
          <p:cNvPr id="9234" name="Group 18"/>
          <p:cNvGrpSpPr>
            <a:grpSpLocks noChangeAspect="1"/>
          </p:cNvGrpSpPr>
          <p:nvPr/>
        </p:nvGrpSpPr>
        <p:grpSpPr bwMode="auto">
          <a:xfrm>
            <a:off x="1349445" y="2291559"/>
            <a:ext cx="377998" cy="252000"/>
            <a:chOff x="0" y="0"/>
            <a:chExt cx="576000" cy="385071"/>
          </a:xfrm>
          <a:effectLst>
            <a:glow rad="88900">
              <a:schemeClr val="accent1">
                <a:satMod val="175000"/>
                <a:alpha val="30000"/>
              </a:schemeClr>
            </a:glow>
          </a:effectLst>
        </p:grpSpPr>
        <p:sp>
          <p:nvSpPr>
            <p:cNvPr id="7205" name="燕尾形 55"/>
            <p:cNvSpPr>
              <a:spLocks noChangeArrowheads="1"/>
            </p:cNvSpPr>
            <p:nvPr/>
          </p:nvSpPr>
          <p:spPr bwMode="auto">
            <a:xfrm rot="5400000">
              <a:off x="180251" y="-180251"/>
              <a:ext cx="215498" cy="576000"/>
            </a:xfrm>
            <a:prstGeom prst="chevron">
              <a:avLst>
                <a:gd name="adj" fmla="val 63227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800" smtClean="0"/>
            </a:p>
          </p:txBody>
        </p:sp>
        <p:sp>
          <p:nvSpPr>
            <p:cNvPr id="7206" name="燕尾形 56"/>
            <p:cNvSpPr>
              <a:spLocks noChangeArrowheads="1"/>
            </p:cNvSpPr>
            <p:nvPr/>
          </p:nvSpPr>
          <p:spPr bwMode="auto">
            <a:xfrm rot="5400000">
              <a:off x="180251" y="-10678"/>
              <a:ext cx="215498" cy="576000"/>
            </a:xfrm>
            <a:prstGeom prst="chevron">
              <a:avLst>
                <a:gd name="adj" fmla="val 63227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800" smtClean="0"/>
            </a:p>
          </p:txBody>
        </p:sp>
      </p:grpSp>
      <p:grpSp>
        <p:nvGrpSpPr>
          <p:cNvPr id="9237" name="Group 21"/>
          <p:cNvGrpSpPr>
            <a:grpSpLocks noChangeAspect="1"/>
          </p:cNvGrpSpPr>
          <p:nvPr/>
        </p:nvGrpSpPr>
        <p:grpSpPr bwMode="auto">
          <a:xfrm>
            <a:off x="3352952" y="2291559"/>
            <a:ext cx="376843" cy="252000"/>
            <a:chOff x="0" y="0"/>
            <a:chExt cx="576000" cy="385071"/>
          </a:xfrm>
          <a:effectLst>
            <a:glow rad="88900">
              <a:schemeClr val="accent1">
                <a:satMod val="175000"/>
                <a:alpha val="30000"/>
              </a:schemeClr>
            </a:glow>
          </a:effectLst>
        </p:grpSpPr>
        <p:sp>
          <p:nvSpPr>
            <p:cNvPr id="7203" name="燕尾形 59"/>
            <p:cNvSpPr>
              <a:spLocks noChangeArrowheads="1"/>
            </p:cNvSpPr>
            <p:nvPr/>
          </p:nvSpPr>
          <p:spPr bwMode="auto">
            <a:xfrm rot="5400000">
              <a:off x="180251" y="-180251"/>
              <a:ext cx="215498" cy="576000"/>
            </a:xfrm>
            <a:prstGeom prst="chevron">
              <a:avLst>
                <a:gd name="adj" fmla="val 63227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7204" name="燕尾形 60"/>
            <p:cNvSpPr>
              <a:spLocks noChangeArrowheads="1"/>
            </p:cNvSpPr>
            <p:nvPr/>
          </p:nvSpPr>
          <p:spPr bwMode="auto">
            <a:xfrm rot="5400000">
              <a:off x="180251" y="-10678"/>
              <a:ext cx="215498" cy="576000"/>
            </a:xfrm>
            <a:prstGeom prst="chevron">
              <a:avLst>
                <a:gd name="adj" fmla="val 63227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9240" name="Group 24"/>
          <p:cNvGrpSpPr>
            <a:grpSpLocks noChangeAspect="1"/>
          </p:cNvGrpSpPr>
          <p:nvPr/>
        </p:nvGrpSpPr>
        <p:grpSpPr bwMode="auto">
          <a:xfrm>
            <a:off x="5367606" y="2291559"/>
            <a:ext cx="376843" cy="252000"/>
            <a:chOff x="0" y="0"/>
            <a:chExt cx="576000" cy="385071"/>
          </a:xfrm>
          <a:effectLst>
            <a:glow rad="88900">
              <a:schemeClr val="accent1">
                <a:satMod val="175000"/>
                <a:alpha val="30000"/>
              </a:schemeClr>
            </a:glow>
          </a:effectLst>
        </p:grpSpPr>
        <p:sp>
          <p:nvSpPr>
            <p:cNvPr id="7201" name="燕尾形 63"/>
            <p:cNvSpPr>
              <a:spLocks noChangeArrowheads="1"/>
            </p:cNvSpPr>
            <p:nvPr/>
          </p:nvSpPr>
          <p:spPr bwMode="auto">
            <a:xfrm rot="5400000">
              <a:off x="180251" y="-180251"/>
              <a:ext cx="215498" cy="576000"/>
            </a:xfrm>
            <a:prstGeom prst="chevron">
              <a:avLst>
                <a:gd name="adj" fmla="val 63227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800" smtClean="0"/>
            </a:p>
          </p:txBody>
        </p:sp>
        <p:sp>
          <p:nvSpPr>
            <p:cNvPr id="7202" name="燕尾形 64"/>
            <p:cNvSpPr>
              <a:spLocks noChangeArrowheads="1"/>
            </p:cNvSpPr>
            <p:nvPr/>
          </p:nvSpPr>
          <p:spPr bwMode="auto">
            <a:xfrm rot="5400000">
              <a:off x="180251" y="-10678"/>
              <a:ext cx="215498" cy="576000"/>
            </a:xfrm>
            <a:prstGeom prst="chevron">
              <a:avLst>
                <a:gd name="adj" fmla="val 63227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800" smtClean="0"/>
            </a:p>
          </p:txBody>
        </p:sp>
      </p:grpSp>
      <p:grpSp>
        <p:nvGrpSpPr>
          <p:cNvPr id="9243" name="Group 27"/>
          <p:cNvGrpSpPr>
            <a:grpSpLocks noChangeAspect="1"/>
          </p:cNvGrpSpPr>
          <p:nvPr/>
        </p:nvGrpSpPr>
        <p:grpSpPr bwMode="auto">
          <a:xfrm>
            <a:off x="7369956" y="2291559"/>
            <a:ext cx="377998" cy="252000"/>
            <a:chOff x="0" y="0"/>
            <a:chExt cx="576000" cy="385071"/>
          </a:xfrm>
          <a:effectLst>
            <a:glow rad="88900">
              <a:schemeClr val="accent1">
                <a:satMod val="175000"/>
                <a:alpha val="30000"/>
              </a:schemeClr>
            </a:glow>
          </a:effectLst>
        </p:grpSpPr>
        <p:sp>
          <p:nvSpPr>
            <p:cNvPr id="7199" name="燕尾形 67"/>
            <p:cNvSpPr>
              <a:spLocks noChangeArrowheads="1"/>
            </p:cNvSpPr>
            <p:nvPr/>
          </p:nvSpPr>
          <p:spPr bwMode="auto">
            <a:xfrm rot="5400000">
              <a:off x="180250" y="-180250"/>
              <a:ext cx="215498" cy="576000"/>
            </a:xfrm>
            <a:prstGeom prst="chevron">
              <a:avLst>
                <a:gd name="adj" fmla="val 63227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800" smtClean="0"/>
            </a:p>
          </p:txBody>
        </p:sp>
        <p:sp>
          <p:nvSpPr>
            <p:cNvPr id="7200" name="燕尾形 68"/>
            <p:cNvSpPr>
              <a:spLocks noChangeArrowheads="1"/>
            </p:cNvSpPr>
            <p:nvPr/>
          </p:nvSpPr>
          <p:spPr bwMode="auto">
            <a:xfrm rot="5400000">
              <a:off x="180250" y="-10678"/>
              <a:ext cx="215498" cy="576000"/>
            </a:xfrm>
            <a:prstGeom prst="chevron">
              <a:avLst>
                <a:gd name="adj" fmla="val 63227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800" smtClean="0"/>
            </a:p>
          </p:txBody>
        </p:sp>
      </p:grpSp>
      <p:sp>
        <p:nvSpPr>
          <p:cNvPr id="7195" name="矩形 42"/>
          <p:cNvSpPr>
            <a:spLocks noChangeArrowheads="1"/>
          </p:cNvSpPr>
          <p:nvPr/>
        </p:nvSpPr>
        <p:spPr bwMode="auto">
          <a:xfrm>
            <a:off x="696276" y="2731297"/>
            <a:ext cx="1684337" cy="2430463"/>
          </a:xfrm>
          <a:prstGeom prst="rect">
            <a:avLst/>
          </a:prstGeom>
          <a:noFill/>
          <a:ln w="12700" cmpd="sng">
            <a:solidFill>
              <a:schemeClr val="accent2"/>
            </a:solidFill>
            <a:round/>
            <a:headEnd/>
            <a:tailEnd/>
          </a:ln>
          <a:effectLst>
            <a:glow rad="88900">
              <a:schemeClr val="accent1">
                <a:alpha val="30000"/>
              </a:schemeClr>
            </a:glo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7191" name="矩形 57"/>
          <p:cNvSpPr>
            <a:spLocks noChangeArrowheads="1"/>
          </p:cNvSpPr>
          <p:nvPr/>
        </p:nvSpPr>
        <p:spPr bwMode="auto">
          <a:xfrm>
            <a:off x="2699205" y="2731297"/>
            <a:ext cx="1684337" cy="2430463"/>
          </a:xfrm>
          <a:prstGeom prst="rect">
            <a:avLst/>
          </a:prstGeom>
          <a:noFill/>
          <a:ln w="12700" cmpd="sng">
            <a:solidFill>
              <a:schemeClr val="accent2"/>
            </a:solidFill>
            <a:round/>
            <a:headEnd/>
            <a:tailEnd/>
          </a:ln>
          <a:effectLst>
            <a:glow rad="88900">
              <a:schemeClr val="accent1">
                <a:alpha val="30000"/>
              </a:schemeClr>
            </a:glo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Box 146"/>
          <p:cNvSpPr txBox="1">
            <a:spLocks noChangeArrowheads="1"/>
          </p:cNvSpPr>
          <p:nvPr/>
        </p:nvSpPr>
        <p:spPr bwMode="auto">
          <a:xfrm>
            <a:off x="2726192" y="3394409"/>
            <a:ext cx="16208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戴老师连夜赶制的初版学员手册</a:t>
            </a:r>
            <a:endParaRPr lang="en-US" altLang="zh-CN" sz="1800" dirty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75"/>
          <p:cNvCxnSpPr>
            <a:cxnSpLocks noChangeShapeType="1"/>
          </p:cNvCxnSpPr>
          <p:nvPr/>
        </p:nvCxnSpPr>
        <p:spPr bwMode="auto">
          <a:xfrm>
            <a:off x="2769054" y="3265743"/>
            <a:ext cx="1554164" cy="0"/>
          </a:xfrm>
          <a:prstGeom prst="line">
            <a:avLst/>
          </a:prstGeom>
          <a:noFill/>
          <a:ln w="12700">
            <a:solidFill>
              <a:srgbClr val="30B8D8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46"/>
          <p:cNvSpPr txBox="1">
            <a:spLocks noChangeArrowheads="1"/>
          </p:cNvSpPr>
          <p:nvPr/>
        </p:nvSpPr>
        <p:spPr bwMode="auto">
          <a:xfrm>
            <a:off x="2735717" y="2857501"/>
            <a:ext cx="16208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生产资料</a:t>
            </a:r>
            <a:endParaRPr lang="en-US" altLang="zh-CN" sz="1800" dirty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87" name="矩形 61"/>
          <p:cNvSpPr>
            <a:spLocks noChangeArrowheads="1"/>
          </p:cNvSpPr>
          <p:nvPr/>
        </p:nvSpPr>
        <p:spPr bwMode="auto">
          <a:xfrm>
            <a:off x="4713858" y="2731297"/>
            <a:ext cx="1684338" cy="2430463"/>
          </a:xfrm>
          <a:prstGeom prst="rect">
            <a:avLst/>
          </a:prstGeom>
          <a:noFill/>
          <a:ln w="12700" cmpd="sng">
            <a:solidFill>
              <a:schemeClr val="accent2"/>
            </a:solidFill>
            <a:round/>
            <a:headEnd/>
            <a:tailEnd/>
          </a:ln>
          <a:effectLst>
            <a:glow rad="88900">
              <a:schemeClr val="accent1">
                <a:alpha val="30000"/>
              </a:schemeClr>
            </a:glo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7198" name="TextBox 146"/>
          <p:cNvSpPr txBox="1">
            <a:spLocks noChangeArrowheads="1"/>
          </p:cNvSpPr>
          <p:nvPr/>
        </p:nvSpPr>
        <p:spPr bwMode="auto">
          <a:xfrm>
            <a:off x="4740846" y="3394409"/>
            <a:ext cx="16208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第三组同学输出的</a:t>
            </a:r>
            <a:r>
              <a:rPr lang="en-US" altLang="zh-CN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XLP</a:t>
            </a:r>
            <a:r>
              <a:rPr lang="zh-CN" altLang="en-US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课程逻辑模型</a:t>
            </a:r>
            <a:endParaRPr lang="en-US" altLang="zh-CN" sz="1800" dirty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2" name="直接连接符 77"/>
          <p:cNvCxnSpPr>
            <a:cxnSpLocks noChangeShapeType="1"/>
          </p:cNvCxnSpPr>
          <p:nvPr/>
        </p:nvCxnSpPr>
        <p:spPr bwMode="auto">
          <a:xfrm>
            <a:off x="4783709" y="3265743"/>
            <a:ext cx="1554161" cy="0"/>
          </a:xfrm>
          <a:prstGeom prst="line">
            <a:avLst/>
          </a:prstGeom>
          <a:noFill/>
          <a:ln w="12700">
            <a:solidFill>
              <a:srgbClr val="30B8D8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46"/>
          <p:cNvSpPr txBox="1">
            <a:spLocks noChangeArrowheads="1"/>
          </p:cNvSpPr>
          <p:nvPr/>
        </p:nvSpPr>
        <p:spPr bwMode="auto">
          <a:xfrm>
            <a:off x="4750371" y="2857501"/>
            <a:ext cx="16208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生产力</a:t>
            </a:r>
            <a:endParaRPr lang="en-US" altLang="zh-CN" sz="1800" dirty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83" name="矩形 65"/>
          <p:cNvSpPr>
            <a:spLocks noChangeArrowheads="1"/>
          </p:cNvSpPr>
          <p:nvPr/>
        </p:nvSpPr>
        <p:spPr bwMode="auto">
          <a:xfrm>
            <a:off x="6716786" y="2731297"/>
            <a:ext cx="1684338" cy="2430463"/>
          </a:xfrm>
          <a:prstGeom prst="rect">
            <a:avLst/>
          </a:prstGeom>
          <a:noFill/>
          <a:ln w="12700" cmpd="sng">
            <a:solidFill>
              <a:schemeClr val="accent2"/>
            </a:solidFill>
            <a:round/>
            <a:headEnd/>
            <a:tailEnd/>
          </a:ln>
          <a:effectLst>
            <a:glow rad="88900">
              <a:schemeClr val="accent1">
                <a:alpha val="30000"/>
              </a:schemeClr>
            </a:glo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46"/>
          <p:cNvSpPr txBox="1">
            <a:spLocks noChangeArrowheads="1"/>
          </p:cNvSpPr>
          <p:nvPr/>
        </p:nvSpPr>
        <p:spPr bwMode="auto">
          <a:xfrm>
            <a:off x="6743774" y="3394409"/>
            <a:ext cx="16208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函子和自然转换等范畴论计算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思维和概念</a:t>
            </a:r>
            <a:endParaRPr lang="en-US" altLang="zh-CN" sz="1800" dirty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196" name="直接连接符 79"/>
          <p:cNvCxnSpPr>
            <a:cxnSpLocks noChangeShapeType="1"/>
          </p:cNvCxnSpPr>
          <p:nvPr/>
        </p:nvCxnSpPr>
        <p:spPr bwMode="auto">
          <a:xfrm>
            <a:off x="6786637" y="3265743"/>
            <a:ext cx="1554161" cy="0"/>
          </a:xfrm>
          <a:prstGeom prst="line">
            <a:avLst/>
          </a:prstGeom>
          <a:noFill/>
          <a:ln w="12700">
            <a:solidFill>
              <a:srgbClr val="30B8D8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7" name="TextBox 146"/>
          <p:cNvSpPr txBox="1">
            <a:spLocks noChangeArrowheads="1"/>
          </p:cNvSpPr>
          <p:nvPr/>
        </p:nvSpPr>
        <p:spPr bwMode="auto">
          <a:xfrm>
            <a:off x="6753299" y="2857503"/>
            <a:ext cx="16208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方法论</a:t>
            </a:r>
            <a:endParaRPr lang="en-US" altLang="zh-CN" sz="1800" dirty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" name="TextBox 146"/>
          <p:cNvSpPr txBox="1">
            <a:spLocks noChangeArrowheads="1"/>
          </p:cNvSpPr>
          <p:nvPr/>
        </p:nvSpPr>
        <p:spPr bwMode="auto">
          <a:xfrm>
            <a:off x="699373" y="3379179"/>
            <a:ext cx="16208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我们自身对课程的基本诉求</a:t>
            </a:r>
            <a:endParaRPr lang="en-US" altLang="zh-CN" sz="1800" dirty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3" name="直接连接符 75"/>
          <p:cNvCxnSpPr>
            <a:cxnSpLocks noChangeShapeType="1"/>
          </p:cNvCxnSpPr>
          <p:nvPr/>
        </p:nvCxnSpPr>
        <p:spPr bwMode="auto">
          <a:xfrm>
            <a:off x="742235" y="3250511"/>
            <a:ext cx="1554164" cy="0"/>
          </a:xfrm>
          <a:prstGeom prst="line">
            <a:avLst/>
          </a:prstGeom>
          <a:noFill/>
          <a:ln w="12700">
            <a:solidFill>
              <a:srgbClr val="30B8D8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Box 146"/>
          <p:cNvSpPr txBox="1">
            <a:spLocks noChangeArrowheads="1"/>
          </p:cNvSpPr>
          <p:nvPr/>
        </p:nvSpPr>
        <p:spPr bwMode="auto">
          <a:xfrm>
            <a:off x="708898" y="2842269"/>
            <a:ext cx="16208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意识形态</a:t>
            </a:r>
            <a:endParaRPr lang="en-US" altLang="zh-CN" sz="1800" dirty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7198" grpId="0"/>
      <p:bldP spid="13" grpId="0"/>
      <p:bldP spid="14" grpId="0"/>
      <p:bldP spid="7197" grpId="0"/>
      <p:bldP spid="52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415480" y="2137420"/>
            <a:ext cx="1355725" cy="2330450"/>
            <a:chOff x="1925365" y="1156494"/>
            <a:chExt cx="1355725" cy="2330450"/>
          </a:xfrm>
          <a:solidFill>
            <a:schemeClr val="accent1"/>
          </a:solidFill>
        </p:grpSpPr>
        <p:sp>
          <p:nvSpPr>
            <p:cNvPr id="15377" name="Freeform 5"/>
            <p:cNvSpPr>
              <a:spLocks/>
            </p:cNvSpPr>
            <p:nvPr/>
          </p:nvSpPr>
          <p:spPr bwMode="gray">
            <a:xfrm>
              <a:off x="1925365" y="1156494"/>
              <a:ext cx="1066800" cy="2330450"/>
            </a:xfrm>
            <a:custGeom>
              <a:avLst/>
              <a:gdLst>
                <a:gd name="T0" fmla="*/ 387100736 w 1416"/>
                <a:gd name="T1" fmla="*/ 198567295 h 3094"/>
                <a:gd name="T2" fmla="*/ 408669533 w 1416"/>
                <a:gd name="T3" fmla="*/ 137294688 h 3094"/>
                <a:gd name="T4" fmla="*/ 374613299 w 1416"/>
                <a:gd name="T5" fmla="*/ 22125717 h 3094"/>
                <a:gd name="T6" fmla="*/ 232146529 w 1416"/>
                <a:gd name="T7" fmla="*/ 66945076 h 3094"/>
                <a:gd name="T8" fmla="*/ 187307026 w 1416"/>
                <a:gd name="T9" fmla="*/ 197432199 h 3094"/>
                <a:gd name="T10" fmla="*/ 181062931 w 1416"/>
                <a:gd name="T11" fmla="*/ 255300270 h 3094"/>
                <a:gd name="T12" fmla="*/ 23838761 w 1416"/>
                <a:gd name="T13" fmla="*/ 468617793 h 3094"/>
                <a:gd name="T14" fmla="*/ 71517036 w 1416"/>
                <a:gd name="T15" fmla="*/ 563930486 h 3094"/>
                <a:gd name="T16" fmla="*/ 225335885 w 1416"/>
                <a:gd name="T17" fmla="*/ 626904608 h 3094"/>
                <a:gd name="T18" fmla="*/ 71517036 w 1416"/>
                <a:gd name="T19" fmla="*/ 498686925 h 3094"/>
                <a:gd name="T20" fmla="*/ 197523746 w 1416"/>
                <a:gd name="T21" fmla="*/ 371603584 h 3094"/>
                <a:gd name="T22" fmla="*/ 272446104 w 1416"/>
                <a:gd name="T23" fmla="*/ 542939112 h 3094"/>
                <a:gd name="T24" fmla="*/ 190712348 w 1416"/>
                <a:gd name="T25" fmla="*/ 687609290 h 3094"/>
                <a:gd name="T26" fmla="*/ 194685726 w 1416"/>
                <a:gd name="T27" fmla="*/ 954823176 h 3094"/>
                <a:gd name="T28" fmla="*/ 262229385 w 1416"/>
                <a:gd name="T29" fmla="*/ 1145447810 h 3094"/>
                <a:gd name="T30" fmla="*/ 242363248 w 1416"/>
                <a:gd name="T31" fmla="*/ 1540879380 h 3094"/>
                <a:gd name="T32" fmla="*/ 200929068 w 1416"/>
                <a:gd name="T33" fmla="*/ 1579458345 h 3094"/>
                <a:gd name="T34" fmla="*/ 213416504 w 1416"/>
                <a:gd name="T35" fmla="*/ 1709378296 h 3094"/>
                <a:gd name="T36" fmla="*/ 228173904 w 1416"/>
                <a:gd name="T37" fmla="*/ 1678741992 h 3094"/>
                <a:gd name="T38" fmla="*/ 244066663 w 1416"/>
                <a:gd name="T39" fmla="*/ 1659452886 h 3094"/>
                <a:gd name="T40" fmla="*/ 356450577 w 1416"/>
                <a:gd name="T41" fmla="*/ 1755331998 h 3094"/>
                <a:gd name="T42" fmla="*/ 360991258 w 1416"/>
                <a:gd name="T43" fmla="*/ 1722426255 h 3094"/>
                <a:gd name="T44" fmla="*/ 342827782 w 1416"/>
                <a:gd name="T45" fmla="*/ 1652644568 h 3094"/>
                <a:gd name="T46" fmla="*/ 351341841 w 1416"/>
                <a:gd name="T47" fmla="*/ 1217498937 h 3094"/>
                <a:gd name="T48" fmla="*/ 362693919 w 1416"/>
                <a:gd name="T49" fmla="*/ 1116513774 h 3094"/>
                <a:gd name="T50" fmla="*/ 410939497 w 1416"/>
                <a:gd name="T51" fmla="*/ 959929227 h 3094"/>
                <a:gd name="T52" fmla="*/ 438184333 w 1416"/>
                <a:gd name="T53" fmla="*/ 645626542 h 3094"/>
                <a:gd name="T54" fmla="*/ 404128853 w 1416"/>
                <a:gd name="T55" fmla="*/ 462944570 h 3094"/>
                <a:gd name="T56" fmla="*/ 465429169 w 1416"/>
                <a:gd name="T57" fmla="*/ 529890400 h 3094"/>
                <a:gd name="T58" fmla="*/ 601651845 w 1416"/>
                <a:gd name="T59" fmla="*/ 475426111 h 3094"/>
                <a:gd name="T60" fmla="*/ 745821276 w 1416"/>
                <a:gd name="T61" fmla="*/ 335861983 h 3094"/>
                <a:gd name="T62" fmla="*/ 802580913 w 1416"/>
                <a:gd name="T63" fmla="*/ 252463659 h 3094"/>
                <a:gd name="T64" fmla="*/ 731063876 w 1416"/>
                <a:gd name="T65" fmla="*/ 284234306 h 3094"/>
                <a:gd name="T66" fmla="*/ 700413718 w 1416"/>
                <a:gd name="T67" fmla="*/ 252463659 h 3094"/>
                <a:gd name="T68" fmla="*/ 662384859 w 1416"/>
                <a:gd name="T69" fmla="*/ 325082711 h 3094"/>
                <a:gd name="T70" fmla="*/ 439886994 w 1416"/>
                <a:gd name="T71" fmla="*/ 344371817 h 3094"/>
                <a:gd name="T72" fmla="*/ 376884016 w 1416"/>
                <a:gd name="T73" fmla="*/ 249059877 h 3094"/>
                <a:gd name="T74" fmla="*/ 345665802 w 1416"/>
                <a:gd name="T75" fmla="*/ 214452619 h 309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416" h="3094">
                  <a:moveTo>
                    <a:pt x="609" y="378"/>
                  </a:moveTo>
                  <a:cubicBezTo>
                    <a:pt x="609" y="378"/>
                    <a:pt x="645" y="364"/>
                    <a:pt x="682" y="350"/>
                  </a:cubicBezTo>
                  <a:cubicBezTo>
                    <a:pt x="672" y="314"/>
                    <a:pt x="692" y="278"/>
                    <a:pt x="692" y="278"/>
                  </a:cubicBezTo>
                  <a:cubicBezTo>
                    <a:pt x="698" y="260"/>
                    <a:pt x="715" y="264"/>
                    <a:pt x="720" y="242"/>
                  </a:cubicBezTo>
                  <a:cubicBezTo>
                    <a:pt x="746" y="212"/>
                    <a:pt x="730" y="180"/>
                    <a:pt x="720" y="146"/>
                  </a:cubicBezTo>
                  <a:cubicBezTo>
                    <a:pt x="732" y="106"/>
                    <a:pt x="703" y="61"/>
                    <a:pt x="660" y="39"/>
                  </a:cubicBezTo>
                  <a:cubicBezTo>
                    <a:pt x="617" y="10"/>
                    <a:pt x="531" y="0"/>
                    <a:pt x="483" y="16"/>
                  </a:cubicBezTo>
                  <a:cubicBezTo>
                    <a:pt x="435" y="32"/>
                    <a:pt x="422" y="83"/>
                    <a:pt x="409" y="118"/>
                  </a:cubicBezTo>
                  <a:lnTo>
                    <a:pt x="384" y="223"/>
                  </a:lnTo>
                  <a:cubicBezTo>
                    <a:pt x="384" y="223"/>
                    <a:pt x="376" y="324"/>
                    <a:pt x="330" y="348"/>
                  </a:cubicBezTo>
                  <a:cubicBezTo>
                    <a:pt x="386" y="358"/>
                    <a:pt x="415" y="391"/>
                    <a:pt x="415" y="391"/>
                  </a:cubicBezTo>
                  <a:lnTo>
                    <a:pt x="319" y="450"/>
                  </a:lnTo>
                  <a:lnTo>
                    <a:pt x="244" y="550"/>
                  </a:lnTo>
                  <a:lnTo>
                    <a:pt x="42" y="826"/>
                  </a:lnTo>
                  <a:cubicBezTo>
                    <a:pt x="2" y="886"/>
                    <a:pt x="0" y="892"/>
                    <a:pt x="4" y="907"/>
                  </a:cubicBezTo>
                  <a:cubicBezTo>
                    <a:pt x="8" y="922"/>
                    <a:pt x="70" y="943"/>
                    <a:pt x="126" y="994"/>
                  </a:cubicBezTo>
                  <a:lnTo>
                    <a:pt x="368" y="1150"/>
                  </a:lnTo>
                  <a:lnTo>
                    <a:pt x="397" y="1105"/>
                  </a:lnTo>
                  <a:lnTo>
                    <a:pt x="265" y="1008"/>
                  </a:lnTo>
                  <a:lnTo>
                    <a:pt x="126" y="879"/>
                  </a:lnTo>
                  <a:lnTo>
                    <a:pt x="147" y="841"/>
                  </a:lnTo>
                  <a:cubicBezTo>
                    <a:pt x="147" y="841"/>
                    <a:pt x="247" y="748"/>
                    <a:pt x="348" y="655"/>
                  </a:cubicBezTo>
                  <a:cubicBezTo>
                    <a:pt x="384" y="708"/>
                    <a:pt x="404" y="724"/>
                    <a:pt x="426" y="774"/>
                  </a:cubicBezTo>
                  <a:cubicBezTo>
                    <a:pt x="448" y="824"/>
                    <a:pt x="484" y="902"/>
                    <a:pt x="480" y="957"/>
                  </a:cubicBezTo>
                  <a:lnTo>
                    <a:pt x="399" y="1102"/>
                  </a:lnTo>
                  <a:lnTo>
                    <a:pt x="336" y="1212"/>
                  </a:lnTo>
                  <a:cubicBezTo>
                    <a:pt x="322" y="1244"/>
                    <a:pt x="314" y="1268"/>
                    <a:pt x="315" y="1293"/>
                  </a:cubicBezTo>
                  <a:cubicBezTo>
                    <a:pt x="316" y="1318"/>
                    <a:pt x="334" y="1618"/>
                    <a:pt x="343" y="1683"/>
                  </a:cubicBezTo>
                  <a:lnTo>
                    <a:pt x="367" y="1686"/>
                  </a:lnTo>
                  <a:cubicBezTo>
                    <a:pt x="367" y="1686"/>
                    <a:pt x="414" y="1852"/>
                    <a:pt x="462" y="2019"/>
                  </a:cubicBezTo>
                  <a:cubicBezTo>
                    <a:pt x="417" y="2130"/>
                    <a:pt x="413" y="2159"/>
                    <a:pt x="409" y="2274"/>
                  </a:cubicBezTo>
                  <a:cubicBezTo>
                    <a:pt x="405" y="2389"/>
                    <a:pt x="430" y="2635"/>
                    <a:pt x="427" y="2716"/>
                  </a:cubicBezTo>
                  <a:lnTo>
                    <a:pt x="402" y="2755"/>
                  </a:lnTo>
                  <a:lnTo>
                    <a:pt x="354" y="2784"/>
                  </a:lnTo>
                  <a:cubicBezTo>
                    <a:pt x="354" y="2784"/>
                    <a:pt x="347" y="2819"/>
                    <a:pt x="340" y="2854"/>
                  </a:cubicBezTo>
                  <a:cubicBezTo>
                    <a:pt x="375" y="2899"/>
                    <a:pt x="376" y="3013"/>
                    <a:pt x="376" y="3013"/>
                  </a:cubicBezTo>
                  <a:lnTo>
                    <a:pt x="393" y="3009"/>
                  </a:lnTo>
                  <a:lnTo>
                    <a:pt x="402" y="2959"/>
                  </a:lnTo>
                  <a:lnTo>
                    <a:pt x="424" y="2961"/>
                  </a:lnTo>
                  <a:lnTo>
                    <a:pt x="430" y="2925"/>
                  </a:lnTo>
                  <a:lnTo>
                    <a:pt x="487" y="3058"/>
                  </a:lnTo>
                  <a:cubicBezTo>
                    <a:pt x="520" y="3086"/>
                    <a:pt x="599" y="3091"/>
                    <a:pt x="628" y="3094"/>
                  </a:cubicBezTo>
                  <a:lnTo>
                    <a:pt x="661" y="3075"/>
                  </a:lnTo>
                  <a:lnTo>
                    <a:pt x="636" y="3036"/>
                  </a:lnTo>
                  <a:lnTo>
                    <a:pt x="690" y="3021"/>
                  </a:lnTo>
                  <a:lnTo>
                    <a:pt x="604" y="2913"/>
                  </a:lnTo>
                  <a:cubicBezTo>
                    <a:pt x="578" y="2861"/>
                    <a:pt x="574" y="2833"/>
                    <a:pt x="532" y="2710"/>
                  </a:cubicBezTo>
                  <a:cubicBezTo>
                    <a:pt x="534" y="2582"/>
                    <a:pt x="602" y="2260"/>
                    <a:pt x="619" y="2146"/>
                  </a:cubicBezTo>
                  <a:cubicBezTo>
                    <a:pt x="635" y="2031"/>
                    <a:pt x="634" y="2055"/>
                    <a:pt x="637" y="2025"/>
                  </a:cubicBezTo>
                  <a:cubicBezTo>
                    <a:pt x="640" y="1995"/>
                    <a:pt x="642" y="1980"/>
                    <a:pt x="639" y="1968"/>
                  </a:cubicBezTo>
                  <a:cubicBezTo>
                    <a:pt x="670" y="1830"/>
                    <a:pt x="702" y="1693"/>
                    <a:pt x="702" y="1693"/>
                  </a:cubicBezTo>
                  <a:lnTo>
                    <a:pt x="724" y="1692"/>
                  </a:lnTo>
                  <a:cubicBezTo>
                    <a:pt x="724" y="1692"/>
                    <a:pt x="763" y="1505"/>
                    <a:pt x="771" y="1413"/>
                  </a:cubicBezTo>
                  <a:cubicBezTo>
                    <a:pt x="779" y="1321"/>
                    <a:pt x="778" y="1218"/>
                    <a:pt x="772" y="1138"/>
                  </a:cubicBezTo>
                  <a:cubicBezTo>
                    <a:pt x="766" y="1082"/>
                    <a:pt x="745" y="994"/>
                    <a:pt x="735" y="934"/>
                  </a:cubicBezTo>
                  <a:lnTo>
                    <a:pt x="712" y="816"/>
                  </a:lnTo>
                  <a:lnTo>
                    <a:pt x="735" y="786"/>
                  </a:lnTo>
                  <a:lnTo>
                    <a:pt x="820" y="934"/>
                  </a:lnTo>
                  <a:cubicBezTo>
                    <a:pt x="849" y="968"/>
                    <a:pt x="867" y="1006"/>
                    <a:pt x="907" y="990"/>
                  </a:cubicBezTo>
                  <a:cubicBezTo>
                    <a:pt x="947" y="974"/>
                    <a:pt x="1004" y="894"/>
                    <a:pt x="1060" y="838"/>
                  </a:cubicBezTo>
                  <a:lnTo>
                    <a:pt x="1204" y="646"/>
                  </a:lnTo>
                  <a:cubicBezTo>
                    <a:pt x="1246" y="605"/>
                    <a:pt x="1286" y="608"/>
                    <a:pt x="1314" y="592"/>
                  </a:cubicBezTo>
                  <a:cubicBezTo>
                    <a:pt x="1342" y="576"/>
                    <a:pt x="1357" y="572"/>
                    <a:pt x="1374" y="547"/>
                  </a:cubicBezTo>
                  <a:cubicBezTo>
                    <a:pt x="1391" y="522"/>
                    <a:pt x="1416" y="462"/>
                    <a:pt x="1414" y="445"/>
                  </a:cubicBezTo>
                  <a:cubicBezTo>
                    <a:pt x="1401" y="435"/>
                    <a:pt x="1386" y="436"/>
                    <a:pt x="1365" y="445"/>
                  </a:cubicBezTo>
                  <a:lnTo>
                    <a:pt x="1288" y="501"/>
                  </a:lnTo>
                  <a:lnTo>
                    <a:pt x="1209" y="528"/>
                  </a:lnTo>
                  <a:lnTo>
                    <a:pt x="1234" y="445"/>
                  </a:lnTo>
                  <a:cubicBezTo>
                    <a:pt x="1231" y="435"/>
                    <a:pt x="1203" y="447"/>
                    <a:pt x="1192" y="468"/>
                  </a:cubicBezTo>
                  <a:lnTo>
                    <a:pt x="1167" y="573"/>
                  </a:lnTo>
                  <a:cubicBezTo>
                    <a:pt x="1117" y="639"/>
                    <a:pt x="957" y="856"/>
                    <a:pt x="892" y="862"/>
                  </a:cubicBezTo>
                  <a:cubicBezTo>
                    <a:pt x="852" y="790"/>
                    <a:pt x="801" y="672"/>
                    <a:pt x="775" y="607"/>
                  </a:cubicBezTo>
                  <a:cubicBezTo>
                    <a:pt x="751" y="543"/>
                    <a:pt x="766" y="508"/>
                    <a:pt x="747" y="480"/>
                  </a:cubicBezTo>
                  <a:cubicBezTo>
                    <a:pt x="728" y="449"/>
                    <a:pt x="683" y="452"/>
                    <a:pt x="664" y="439"/>
                  </a:cubicBezTo>
                  <a:cubicBezTo>
                    <a:pt x="645" y="426"/>
                    <a:pt x="643" y="412"/>
                    <a:pt x="634" y="402"/>
                  </a:cubicBezTo>
                  <a:lnTo>
                    <a:pt x="609" y="37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Freeform 6"/>
            <p:cNvSpPr>
              <a:spLocks/>
            </p:cNvSpPr>
            <p:nvPr/>
          </p:nvSpPr>
          <p:spPr bwMode="gray">
            <a:xfrm>
              <a:off x="2423840" y="2042319"/>
              <a:ext cx="660400" cy="1444625"/>
            </a:xfrm>
            <a:custGeom>
              <a:avLst/>
              <a:gdLst>
                <a:gd name="T0" fmla="*/ 148344682 w 1416"/>
                <a:gd name="T1" fmla="*/ 76302254 h 3094"/>
                <a:gd name="T2" fmla="*/ 156610409 w 1416"/>
                <a:gd name="T3" fmla="*/ 52757761 h 3094"/>
                <a:gd name="T4" fmla="*/ 143559580 w 1416"/>
                <a:gd name="T5" fmla="*/ 8502463 h 3094"/>
                <a:gd name="T6" fmla="*/ 88963249 w 1416"/>
                <a:gd name="T7" fmla="*/ 25724971 h 3094"/>
                <a:gd name="T8" fmla="*/ 71779790 w 1416"/>
                <a:gd name="T9" fmla="*/ 75866158 h 3094"/>
                <a:gd name="T10" fmla="*/ 69387239 w 1416"/>
                <a:gd name="T11" fmla="*/ 98102831 h 3094"/>
                <a:gd name="T12" fmla="*/ 9135533 w 1416"/>
                <a:gd name="T13" fmla="*/ 180073393 h 3094"/>
                <a:gd name="T14" fmla="*/ 27406600 w 1416"/>
                <a:gd name="T15" fmla="*/ 216698419 h 3094"/>
                <a:gd name="T16" fmla="*/ 86353363 w 1416"/>
                <a:gd name="T17" fmla="*/ 240897522 h 3094"/>
                <a:gd name="T18" fmla="*/ 27406600 w 1416"/>
                <a:gd name="T19" fmla="*/ 191627592 h 3094"/>
                <a:gd name="T20" fmla="*/ 75695085 w 1416"/>
                <a:gd name="T21" fmla="*/ 142794224 h 3094"/>
                <a:gd name="T22" fmla="*/ 104406628 w 1416"/>
                <a:gd name="T23" fmla="*/ 208632518 h 3094"/>
                <a:gd name="T24" fmla="*/ 73084733 w 1416"/>
                <a:gd name="T25" fmla="*/ 264223967 h 3094"/>
                <a:gd name="T26" fmla="*/ 74607477 w 1416"/>
                <a:gd name="T27" fmla="*/ 366905335 h 3094"/>
                <a:gd name="T28" fmla="*/ 100491333 w 1416"/>
                <a:gd name="T29" fmla="*/ 440155386 h 3094"/>
                <a:gd name="T30" fmla="*/ 92878544 w 1416"/>
                <a:gd name="T31" fmla="*/ 592105750 h 3094"/>
                <a:gd name="T32" fmla="*/ 77000028 w 1416"/>
                <a:gd name="T33" fmla="*/ 606930199 h 3094"/>
                <a:gd name="T34" fmla="*/ 81785130 w 1416"/>
                <a:gd name="T35" fmla="*/ 656853805 h 3094"/>
                <a:gd name="T36" fmla="*/ 87440505 w 1416"/>
                <a:gd name="T37" fmla="*/ 645081559 h 3094"/>
                <a:gd name="T38" fmla="*/ 93531016 w 1416"/>
                <a:gd name="T39" fmla="*/ 637669335 h 3094"/>
                <a:gd name="T40" fmla="*/ 136598796 w 1416"/>
                <a:gd name="T41" fmla="*/ 674512408 h 3094"/>
                <a:gd name="T42" fmla="*/ 138338876 w 1416"/>
                <a:gd name="T43" fmla="*/ 661867971 h 3094"/>
                <a:gd name="T44" fmla="*/ 131378558 w 1416"/>
                <a:gd name="T45" fmla="*/ 635053228 h 3094"/>
                <a:gd name="T46" fmla="*/ 134641382 w 1416"/>
                <a:gd name="T47" fmla="*/ 467842320 h 3094"/>
                <a:gd name="T48" fmla="*/ 138991347 w 1416"/>
                <a:gd name="T49" fmla="*/ 429036816 h 3094"/>
                <a:gd name="T50" fmla="*/ 157480215 w 1416"/>
                <a:gd name="T51" fmla="*/ 368867298 h 3094"/>
                <a:gd name="T52" fmla="*/ 167921158 w 1416"/>
                <a:gd name="T53" fmla="*/ 248091699 h 3094"/>
                <a:gd name="T54" fmla="*/ 154870329 w 1416"/>
                <a:gd name="T55" fmla="*/ 177893382 h 3094"/>
                <a:gd name="T56" fmla="*/ 178361634 w 1416"/>
                <a:gd name="T57" fmla="*/ 203618353 h 3094"/>
                <a:gd name="T58" fmla="*/ 230564948 w 1416"/>
                <a:gd name="T59" fmla="*/ 182689500 h 3094"/>
                <a:gd name="T60" fmla="*/ 285813751 w 1416"/>
                <a:gd name="T61" fmla="*/ 129060015 h 3094"/>
                <a:gd name="T62" fmla="*/ 307564977 w 1416"/>
                <a:gd name="T63" fmla="*/ 97013059 h 3094"/>
                <a:gd name="T64" fmla="*/ 280158377 w 1416"/>
                <a:gd name="T65" fmla="*/ 109221401 h 3094"/>
                <a:gd name="T66" fmla="*/ 268412491 w 1416"/>
                <a:gd name="T67" fmla="*/ 97013059 h 3094"/>
                <a:gd name="T68" fmla="*/ 253838918 w 1416"/>
                <a:gd name="T69" fmla="*/ 124917574 h 3094"/>
                <a:gd name="T70" fmla="*/ 168573629 w 1416"/>
                <a:gd name="T71" fmla="*/ 132329798 h 3094"/>
                <a:gd name="T72" fmla="*/ 144429387 w 1416"/>
                <a:gd name="T73" fmla="*/ 95704772 h 3094"/>
                <a:gd name="T74" fmla="*/ 132466166 w 1416"/>
                <a:gd name="T75" fmla="*/ 82406658 h 309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416" h="3094">
                  <a:moveTo>
                    <a:pt x="609" y="378"/>
                  </a:moveTo>
                  <a:cubicBezTo>
                    <a:pt x="609" y="378"/>
                    <a:pt x="645" y="364"/>
                    <a:pt x="682" y="350"/>
                  </a:cubicBezTo>
                  <a:cubicBezTo>
                    <a:pt x="672" y="314"/>
                    <a:pt x="692" y="278"/>
                    <a:pt x="692" y="278"/>
                  </a:cubicBezTo>
                  <a:cubicBezTo>
                    <a:pt x="698" y="260"/>
                    <a:pt x="715" y="264"/>
                    <a:pt x="720" y="242"/>
                  </a:cubicBezTo>
                  <a:cubicBezTo>
                    <a:pt x="746" y="212"/>
                    <a:pt x="730" y="180"/>
                    <a:pt x="720" y="146"/>
                  </a:cubicBezTo>
                  <a:cubicBezTo>
                    <a:pt x="732" y="106"/>
                    <a:pt x="703" y="61"/>
                    <a:pt x="660" y="39"/>
                  </a:cubicBezTo>
                  <a:cubicBezTo>
                    <a:pt x="617" y="10"/>
                    <a:pt x="531" y="0"/>
                    <a:pt x="483" y="16"/>
                  </a:cubicBezTo>
                  <a:cubicBezTo>
                    <a:pt x="435" y="32"/>
                    <a:pt x="422" y="83"/>
                    <a:pt x="409" y="118"/>
                  </a:cubicBezTo>
                  <a:lnTo>
                    <a:pt x="384" y="223"/>
                  </a:lnTo>
                  <a:cubicBezTo>
                    <a:pt x="384" y="223"/>
                    <a:pt x="376" y="324"/>
                    <a:pt x="330" y="348"/>
                  </a:cubicBezTo>
                  <a:cubicBezTo>
                    <a:pt x="386" y="358"/>
                    <a:pt x="415" y="391"/>
                    <a:pt x="415" y="391"/>
                  </a:cubicBezTo>
                  <a:lnTo>
                    <a:pt x="319" y="450"/>
                  </a:lnTo>
                  <a:lnTo>
                    <a:pt x="244" y="550"/>
                  </a:lnTo>
                  <a:lnTo>
                    <a:pt x="42" y="826"/>
                  </a:lnTo>
                  <a:cubicBezTo>
                    <a:pt x="2" y="886"/>
                    <a:pt x="0" y="892"/>
                    <a:pt x="4" y="907"/>
                  </a:cubicBezTo>
                  <a:cubicBezTo>
                    <a:pt x="8" y="922"/>
                    <a:pt x="70" y="943"/>
                    <a:pt x="126" y="994"/>
                  </a:cubicBezTo>
                  <a:lnTo>
                    <a:pt x="368" y="1150"/>
                  </a:lnTo>
                  <a:lnTo>
                    <a:pt x="397" y="1105"/>
                  </a:lnTo>
                  <a:lnTo>
                    <a:pt x="265" y="1008"/>
                  </a:lnTo>
                  <a:lnTo>
                    <a:pt x="126" y="879"/>
                  </a:lnTo>
                  <a:lnTo>
                    <a:pt x="147" y="841"/>
                  </a:lnTo>
                  <a:cubicBezTo>
                    <a:pt x="147" y="841"/>
                    <a:pt x="247" y="748"/>
                    <a:pt x="348" y="655"/>
                  </a:cubicBezTo>
                  <a:cubicBezTo>
                    <a:pt x="384" y="708"/>
                    <a:pt x="404" y="724"/>
                    <a:pt x="426" y="774"/>
                  </a:cubicBezTo>
                  <a:cubicBezTo>
                    <a:pt x="448" y="824"/>
                    <a:pt x="484" y="902"/>
                    <a:pt x="480" y="957"/>
                  </a:cubicBezTo>
                  <a:lnTo>
                    <a:pt x="399" y="1102"/>
                  </a:lnTo>
                  <a:lnTo>
                    <a:pt x="336" y="1212"/>
                  </a:lnTo>
                  <a:cubicBezTo>
                    <a:pt x="322" y="1244"/>
                    <a:pt x="314" y="1268"/>
                    <a:pt x="315" y="1293"/>
                  </a:cubicBezTo>
                  <a:cubicBezTo>
                    <a:pt x="316" y="1318"/>
                    <a:pt x="334" y="1618"/>
                    <a:pt x="343" y="1683"/>
                  </a:cubicBezTo>
                  <a:lnTo>
                    <a:pt x="367" y="1686"/>
                  </a:lnTo>
                  <a:cubicBezTo>
                    <a:pt x="367" y="1686"/>
                    <a:pt x="414" y="1852"/>
                    <a:pt x="462" y="2019"/>
                  </a:cubicBezTo>
                  <a:cubicBezTo>
                    <a:pt x="417" y="2130"/>
                    <a:pt x="413" y="2159"/>
                    <a:pt x="409" y="2274"/>
                  </a:cubicBezTo>
                  <a:cubicBezTo>
                    <a:pt x="405" y="2389"/>
                    <a:pt x="430" y="2635"/>
                    <a:pt x="427" y="2716"/>
                  </a:cubicBezTo>
                  <a:lnTo>
                    <a:pt x="402" y="2755"/>
                  </a:lnTo>
                  <a:lnTo>
                    <a:pt x="354" y="2784"/>
                  </a:lnTo>
                  <a:cubicBezTo>
                    <a:pt x="354" y="2784"/>
                    <a:pt x="347" y="2819"/>
                    <a:pt x="340" y="2854"/>
                  </a:cubicBezTo>
                  <a:cubicBezTo>
                    <a:pt x="375" y="2899"/>
                    <a:pt x="376" y="3013"/>
                    <a:pt x="376" y="3013"/>
                  </a:cubicBezTo>
                  <a:lnTo>
                    <a:pt x="393" y="3009"/>
                  </a:lnTo>
                  <a:lnTo>
                    <a:pt x="402" y="2959"/>
                  </a:lnTo>
                  <a:lnTo>
                    <a:pt x="424" y="2961"/>
                  </a:lnTo>
                  <a:lnTo>
                    <a:pt x="430" y="2925"/>
                  </a:lnTo>
                  <a:lnTo>
                    <a:pt x="487" y="3058"/>
                  </a:lnTo>
                  <a:cubicBezTo>
                    <a:pt x="520" y="3086"/>
                    <a:pt x="599" y="3091"/>
                    <a:pt x="628" y="3094"/>
                  </a:cubicBezTo>
                  <a:lnTo>
                    <a:pt x="661" y="3075"/>
                  </a:lnTo>
                  <a:lnTo>
                    <a:pt x="636" y="3036"/>
                  </a:lnTo>
                  <a:lnTo>
                    <a:pt x="690" y="3021"/>
                  </a:lnTo>
                  <a:lnTo>
                    <a:pt x="604" y="2913"/>
                  </a:lnTo>
                  <a:cubicBezTo>
                    <a:pt x="578" y="2861"/>
                    <a:pt x="574" y="2833"/>
                    <a:pt x="532" y="2710"/>
                  </a:cubicBezTo>
                  <a:cubicBezTo>
                    <a:pt x="534" y="2582"/>
                    <a:pt x="602" y="2260"/>
                    <a:pt x="619" y="2146"/>
                  </a:cubicBezTo>
                  <a:cubicBezTo>
                    <a:pt x="635" y="2031"/>
                    <a:pt x="634" y="2055"/>
                    <a:pt x="637" y="2025"/>
                  </a:cubicBezTo>
                  <a:cubicBezTo>
                    <a:pt x="640" y="1995"/>
                    <a:pt x="642" y="1980"/>
                    <a:pt x="639" y="1968"/>
                  </a:cubicBezTo>
                  <a:cubicBezTo>
                    <a:pt x="670" y="1830"/>
                    <a:pt x="702" y="1693"/>
                    <a:pt x="702" y="1693"/>
                  </a:cubicBezTo>
                  <a:lnTo>
                    <a:pt x="724" y="1692"/>
                  </a:lnTo>
                  <a:cubicBezTo>
                    <a:pt x="724" y="1692"/>
                    <a:pt x="763" y="1505"/>
                    <a:pt x="771" y="1413"/>
                  </a:cubicBezTo>
                  <a:cubicBezTo>
                    <a:pt x="779" y="1321"/>
                    <a:pt x="778" y="1218"/>
                    <a:pt x="772" y="1138"/>
                  </a:cubicBezTo>
                  <a:cubicBezTo>
                    <a:pt x="766" y="1082"/>
                    <a:pt x="745" y="994"/>
                    <a:pt x="735" y="934"/>
                  </a:cubicBezTo>
                  <a:lnTo>
                    <a:pt x="712" y="816"/>
                  </a:lnTo>
                  <a:lnTo>
                    <a:pt x="735" y="786"/>
                  </a:lnTo>
                  <a:lnTo>
                    <a:pt x="820" y="934"/>
                  </a:lnTo>
                  <a:cubicBezTo>
                    <a:pt x="849" y="968"/>
                    <a:pt x="867" y="1006"/>
                    <a:pt x="907" y="990"/>
                  </a:cubicBezTo>
                  <a:cubicBezTo>
                    <a:pt x="947" y="974"/>
                    <a:pt x="1004" y="894"/>
                    <a:pt x="1060" y="838"/>
                  </a:cubicBezTo>
                  <a:lnTo>
                    <a:pt x="1204" y="646"/>
                  </a:lnTo>
                  <a:cubicBezTo>
                    <a:pt x="1246" y="605"/>
                    <a:pt x="1286" y="608"/>
                    <a:pt x="1314" y="592"/>
                  </a:cubicBezTo>
                  <a:cubicBezTo>
                    <a:pt x="1342" y="576"/>
                    <a:pt x="1357" y="572"/>
                    <a:pt x="1374" y="547"/>
                  </a:cubicBezTo>
                  <a:cubicBezTo>
                    <a:pt x="1391" y="522"/>
                    <a:pt x="1416" y="462"/>
                    <a:pt x="1414" y="445"/>
                  </a:cubicBezTo>
                  <a:cubicBezTo>
                    <a:pt x="1401" y="435"/>
                    <a:pt x="1386" y="436"/>
                    <a:pt x="1365" y="445"/>
                  </a:cubicBezTo>
                  <a:lnTo>
                    <a:pt x="1288" y="501"/>
                  </a:lnTo>
                  <a:lnTo>
                    <a:pt x="1209" y="528"/>
                  </a:lnTo>
                  <a:lnTo>
                    <a:pt x="1234" y="445"/>
                  </a:lnTo>
                  <a:cubicBezTo>
                    <a:pt x="1231" y="435"/>
                    <a:pt x="1203" y="447"/>
                    <a:pt x="1192" y="468"/>
                  </a:cubicBezTo>
                  <a:lnTo>
                    <a:pt x="1167" y="573"/>
                  </a:lnTo>
                  <a:cubicBezTo>
                    <a:pt x="1117" y="639"/>
                    <a:pt x="957" y="856"/>
                    <a:pt x="892" y="862"/>
                  </a:cubicBezTo>
                  <a:cubicBezTo>
                    <a:pt x="852" y="790"/>
                    <a:pt x="801" y="672"/>
                    <a:pt x="775" y="607"/>
                  </a:cubicBezTo>
                  <a:cubicBezTo>
                    <a:pt x="751" y="543"/>
                    <a:pt x="766" y="508"/>
                    <a:pt x="747" y="480"/>
                  </a:cubicBezTo>
                  <a:cubicBezTo>
                    <a:pt x="728" y="449"/>
                    <a:pt x="683" y="452"/>
                    <a:pt x="664" y="439"/>
                  </a:cubicBezTo>
                  <a:cubicBezTo>
                    <a:pt x="645" y="426"/>
                    <a:pt x="643" y="412"/>
                    <a:pt x="634" y="402"/>
                  </a:cubicBezTo>
                  <a:lnTo>
                    <a:pt x="609" y="37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" name="Freeform 12"/>
            <p:cNvSpPr>
              <a:spLocks/>
            </p:cNvSpPr>
            <p:nvPr/>
          </p:nvSpPr>
          <p:spPr bwMode="gray">
            <a:xfrm>
              <a:off x="2619103" y="2042319"/>
              <a:ext cx="661987" cy="1444625"/>
            </a:xfrm>
            <a:custGeom>
              <a:avLst/>
              <a:gdLst>
                <a:gd name="T0" fmla="*/ 149058341 w 1416"/>
                <a:gd name="T1" fmla="*/ 76302254 h 3094"/>
                <a:gd name="T2" fmla="*/ 157364034 w 1416"/>
                <a:gd name="T3" fmla="*/ 52757761 h 3094"/>
                <a:gd name="T4" fmla="*/ 144250053 w 1416"/>
                <a:gd name="T5" fmla="*/ 8502463 h 3094"/>
                <a:gd name="T6" fmla="*/ 89391620 w 1416"/>
                <a:gd name="T7" fmla="*/ 25724971 h 3094"/>
                <a:gd name="T8" fmla="*/ 72125260 w 1416"/>
                <a:gd name="T9" fmla="*/ 75866158 h 3094"/>
                <a:gd name="T10" fmla="*/ 69720882 w 1416"/>
                <a:gd name="T11" fmla="*/ 98102831 h 3094"/>
                <a:gd name="T12" fmla="*/ 9179460 w 1416"/>
                <a:gd name="T13" fmla="*/ 180073393 h 3094"/>
                <a:gd name="T14" fmla="*/ 27538846 w 1416"/>
                <a:gd name="T15" fmla="*/ 216698419 h 3094"/>
                <a:gd name="T16" fmla="*/ 86768450 w 1416"/>
                <a:gd name="T17" fmla="*/ 240897522 h 3094"/>
                <a:gd name="T18" fmla="*/ 27538846 w 1416"/>
                <a:gd name="T19" fmla="*/ 191627592 h 3094"/>
                <a:gd name="T20" fmla="*/ 76059314 w 1416"/>
                <a:gd name="T21" fmla="*/ 142794224 h 3094"/>
                <a:gd name="T22" fmla="*/ 104909044 w 1416"/>
                <a:gd name="T23" fmla="*/ 208632518 h 3094"/>
                <a:gd name="T24" fmla="*/ 73436612 w 1416"/>
                <a:gd name="T25" fmla="*/ 264223967 h 3094"/>
                <a:gd name="T26" fmla="*/ 74966288 w 1416"/>
                <a:gd name="T27" fmla="*/ 366905335 h 3094"/>
                <a:gd name="T28" fmla="*/ 100974990 w 1416"/>
                <a:gd name="T29" fmla="*/ 440155386 h 3094"/>
                <a:gd name="T30" fmla="*/ 93325674 w 1416"/>
                <a:gd name="T31" fmla="*/ 592105750 h 3094"/>
                <a:gd name="T32" fmla="*/ 77370666 w 1416"/>
                <a:gd name="T33" fmla="*/ 606930199 h 3094"/>
                <a:gd name="T34" fmla="*/ 82178954 w 1416"/>
                <a:gd name="T35" fmla="*/ 656853805 h 3094"/>
                <a:gd name="T36" fmla="*/ 87861477 w 1416"/>
                <a:gd name="T37" fmla="*/ 645081559 h 3094"/>
                <a:gd name="T38" fmla="*/ 93981116 w 1416"/>
                <a:gd name="T39" fmla="*/ 637669335 h 3094"/>
                <a:gd name="T40" fmla="*/ 137256179 w 1416"/>
                <a:gd name="T41" fmla="*/ 674512408 h 3094"/>
                <a:gd name="T42" fmla="*/ 139004647 w 1416"/>
                <a:gd name="T43" fmla="*/ 661867971 h 3094"/>
                <a:gd name="T44" fmla="*/ 132010773 w 1416"/>
                <a:gd name="T45" fmla="*/ 635053228 h 3094"/>
                <a:gd name="T46" fmla="*/ 135289386 w 1416"/>
                <a:gd name="T47" fmla="*/ 467842320 h 3094"/>
                <a:gd name="T48" fmla="*/ 139660557 w 1416"/>
                <a:gd name="T49" fmla="*/ 429036816 h 3094"/>
                <a:gd name="T50" fmla="*/ 158238268 w 1416"/>
                <a:gd name="T51" fmla="*/ 368867298 h 3094"/>
                <a:gd name="T52" fmla="*/ 168729079 w 1416"/>
                <a:gd name="T53" fmla="*/ 248091699 h 3094"/>
                <a:gd name="T54" fmla="*/ 155615566 w 1416"/>
                <a:gd name="T55" fmla="*/ 177893382 h 3094"/>
                <a:gd name="T56" fmla="*/ 179219890 w 1416"/>
                <a:gd name="T57" fmla="*/ 203618353 h 3094"/>
                <a:gd name="T58" fmla="*/ 231674412 w 1416"/>
                <a:gd name="T59" fmla="*/ 182689500 h 3094"/>
                <a:gd name="T60" fmla="*/ 287188754 w 1416"/>
                <a:gd name="T61" fmla="*/ 129060015 h 3094"/>
                <a:gd name="T62" fmla="*/ 309045078 w 1416"/>
                <a:gd name="T63" fmla="*/ 97013059 h 3094"/>
                <a:gd name="T64" fmla="*/ 281506232 w 1416"/>
                <a:gd name="T65" fmla="*/ 109221401 h 3094"/>
                <a:gd name="T66" fmla="*/ 269704069 w 1416"/>
                <a:gd name="T67" fmla="*/ 97013059 h 3094"/>
                <a:gd name="T68" fmla="*/ 255060412 w 1416"/>
                <a:gd name="T69" fmla="*/ 124917574 h 3094"/>
                <a:gd name="T70" fmla="*/ 169384521 w 1416"/>
                <a:gd name="T71" fmla="*/ 132329798 h 3094"/>
                <a:gd name="T72" fmla="*/ 145124287 w 1416"/>
                <a:gd name="T73" fmla="*/ 95704772 h 3094"/>
                <a:gd name="T74" fmla="*/ 133103800 w 1416"/>
                <a:gd name="T75" fmla="*/ 82406658 h 309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416" h="3094">
                  <a:moveTo>
                    <a:pt x="609" y="378"/>
                  </a:moveTo>
                  <a:cubicBezTo>
                    <a:pt x="609" y="378"/>
                    <a:pt x="645" y="364"/>
                    <a:pt x="682" y="350"/>
                  </a:cubicBezTo>
                  <a:cubicBezTo>
                    <a:pt x="672" y="314"/>
                    <a:pt x="692" y="278"/>
                    <a:pt x="692" y="278"/>
                  </a:cubicBezTo>
                  <a:cubicBezTo>
                    <a:pt x="698" y="260"/>
                    <a:pt x="715" y="264"/>
                    <a:pt x="720" y="242"/>
                  </a:cubicBezTo>
                  <a:cubicBezTo>
                    <a:pt x="746" y="212"/>
                    <a:pt x="730" y="180"/>
                    <a:pt x="720" y="146"/>
                  </a:cubicBezTo>
                  <a:cubicBezTo>
                    <a:pt x="732" y="106"/>
                    <a:pt x="703" y="61"/>
                    <a:pt x="660" y="39"/>
                  </a:cubicBezTo>
                  <a:cubicBezTo>
                    <a:pt x="617" y="10"/>
                    <a:pt x="531" y="0"/>
                    <a:pt x="483" y="16"/>
                  </a:cubicBezTo>
                  <a:cubicBezTo>
                    <a:pt x="435" y="32"/>
                    <a:pt x="422" y="83"/>
                    <a:pt x="409" y="118"/>
                  </a:cubicBezTo>
                  <a:lnTo>
                    <a:pt x="384" y="223"/>
                  </a:lnTo>
                  <a:cubicBezTo>
                    <a:pt x="384" y="223"/>
                    <a:pt x="376" y="324"/>
                    <a:pt x="330" y="348"/>
                  </a:cubicBezTo>
                  <a:cubicBezTo>
                    <a:pt x="386" y="358"/>
                    <a:pt x="415" y="391"/>
                    <a:pt x="415" y="391"/>
                  </a:cubicBezTo>
                  <a:lnTo>
                    <a:pt x="319" y="450"/>
                  </a:lnTo>
                  <a:lnTo>
                    <a:pt x="244" y="550"/>
                  </a:lnTo>
                  <a:lnTo>
                    <a:pt x="42" y="826"/>
                  </a:lnTo>
                  <a:cubicBezTo>
                    <a:pt x="2" y="886"/>
                    <a:pt x="0" y="892"/>
                    <a:pt x="4" y="907"/>
                  </a:cubicBezTo>
                  <a:cubicBezTo>
                    <a:pt x="8" y="922"/>
                    <a:pt x="70" y="943"/>
                    <a:pt x="126" y="994"/>
                  </a:cubicBezTo>
                  <a:lnTo>
                    <a:pt x="368" y="1150"/>
                  </a:lnTo>
                  <a:lnTo>
                    <a:pt x="397" y="1105"/>
                  </a:lnTo>
                  <a:lnTo>
                    <a:pt x="265" y="1008"/>
                  </a:lnTo>
                  <a:lnTo>
                    <a:pt x="126" y="879"/>
                  </a:lnTo>
                  <a:lnTo>
                    <a:pt x="147" y="841"/>
                  </a:lnTo>
                  <a:cubicBezTo>
                    <a:pt x="147" y="841"/>
                    <a:pt x="247" y="748"/>
                    <a:pt x="348" y="655"/>
                  </a:cubicBezTo>
                  <a:cubicBezTo>
                    <a:pt x="384" y="708"/>
                    <a:pt x="404" y="724"/>
                    <a:pt x="426" y="774"/>
                  </a:cubicBezTo>
                  <a:cubicBezTo>
                    <a:pt x="448" y="824"/>
                    <a:pt x="484" y="902"/>
                    <a:pt x="480" y="957"/>
                  </a:cubicBezTo>
                  <a:lnTo>
                    <a:pt x="399" y="1102"/>
                  </a:lnTo>
                  <a:lnTo>
                    <a:pt x="336" y="1212"/>
                  </a:lnTo>
                  <a:cubicBezTo>
                    <a:pt x="322" y="1244"/>
                    <a:pt x="314" y="1268"/>
                    <a:pt x="315" y="1293"/>
                  </a:cubicBezTo>
                  <a:cubicBezTo>
                    <a:pt x="316" y="1318"/>
                    <a:pt x="334" y="1618"/>
                    <a:pt x="343" y="1683"/>
                  </a:cubicBezTo>
                  <a:lnTo>
                    <a:pt x="367" y="1686"/>
                  </a:lnTo>
                  <a:cubicBezTo>
                    <a:pt x="367" y="1686"/>
                    <a:pt x="414" y="1852"/>
                    <a:pt x="462" y="2019"/>
                  </a:cubicBezTo>
                  <a:cubicBezTo>
                    <a:pt x="417" y="2130"/>
                    <a:pt x="413" y="2159"/>
                    <a:pt x="409" y="2274"/>
                  </a:cubicBezTo>
                  <a:cubicBezTo>
                    <a:pt x="405" y="2389"/>
                    <a:pt x="430" y="2635"/>
                    <a:pt x="427" y="2716"/>
                  </a:cubicBezTo>
                  <a:lnTo>
                    <a:pt x="402" y="2755"/>
                  </a:lnTo>
                  <a:lnTo>
                    <a:pt x="354" y="2784"/>
                  </a:lnTo>
                  <a:cubicBezTo>
                    <a:pt x="354" y="2784"/>
                    <a:pt x="347" y="2819"/>
                    <a:pt x="340" y="2854"/>
                  </a:cubicBezTo>
                  <a:cubicBezTo>
                    <a:pt x="375" y="2899"/>
                    <a:pt x="376" y="3013"/>
                    <a:pt x="376" y="3013"/>
                  </a:cubicBezTo>
                  <a:lnTo>
                    <a:pt x="393" y="3009"/>
                  </a:lnTo>
                  <a:lnTo>
                    <a:pt x="402" y="2959"/>
                  </a:lnTo>
                  <a:lnTo>
                    <a:pt x="424" y="2961"/>
                  </a:lnTo>
                  <a:lnTo>
                    <a:pt x="430" y="2925"/>
                  </a:lnTo>
                  <a:lnTo>
                    <a:pt x="487" y="3058"/>
                  </a:lnTo>
                  <a:cubicBezTo>
                    <a:pt x="520" y="3086"/>
                    <a:pt x="599" y="3091"/>
                    <a:pt x="628" y="3094"/>
                  </a:cubicBezTo>
                  <a:lnTo>
                    <a:pt x="661" y="3075"/>
                  </a:lnTo>
                  <a:lnTo>
                    <a:pt x="636" y="3036"/>
                  </a:lnTo>
                  <a:lnTo>
                    <a:pt x="690" y="3021"/>
                  </a:lnTo>
                  <a:lnTo>
                    <a:pt x="604" y="2913"/>
                  </a:lnTo>
                  <a:cubicBezTo>
                    <a:pt x="578" y="2861"/>
                    <a:pt x="574" y="2833"/>
                    <a:pt x="532" y="2710"/>
                  </a:cubicBezTo>
                  <a:cubicBezTo>
                    <a:pt x="534" y="2582"/>
                    <a:pt x="602" y="2260"/>
                    <a:pt x="619" y="2146"/>
                  </a:cubicBezTo>
                  <a:cubicBezTo>
                    <a:pt x="635" y="2031"/>
                    <a:pt x="634" y="2055"/>
                    <a:pt x="637" y="2025"/>
                  </a:cubicBezTo>
                  <a:cubicBezTo>
                    <a:pt x="640" y="1995"/>
                    <a:pt x="642" y="1980"/>
                    <a:pt x="639" y="1968"/>
                  </a:cubicBezTo>
                  <a:cubicBezTo>
                    <a:pt x="670" y="1830"/>
                    <a:pt x="702" y="1693"/>
                    <a:pt x="702" y="1693"/>
                  </a:cubicBezTo>
                  <a:lnTo>
                    <a:pt x="724" y="1692"/>
                  </a:lnTo>
                  <a:cubicBezTo>
                    <a:pt x="724" y="1692"/>
                    <a:pt x="763" y="1505"/>
                    <a:pt x="771" y="1413"/>
                  </a:cubicBezTo>
                  <a:cubicBezTo>
                    <a:pt x="779" y="1321"/>
                    <a:pt x="778" y="1218"/>
                    <a:pt x="772" y="1138"/>
                  </a:cubicBezTo>
                  <a:cubicBezTo>
                    <a:pt x="766" y="1082"/>
                    <a:pt x="745" y="994"/>
                    <a:pt x="735" y="934"/>
                  </a:cubicBezTo>
                  <a:lnTo>
                    <a:pt x="712" y="816"/>
                  </a:lnTo>
                  <a:lnTo>
                    <a:pt x="735" y="786"/>
                  </a:lnTo>
                  <a:lnTo>
                    <a:pt x="820" y="934"/>
                  </a:lnTo>
                  <a:cubicBezTo>
                    <a:pt x="849" y="968"/>
                    <a:pt x="867" y="1006"/>
                    <a:pt x="907" y="990"/>
                  </a:cubicBezTo>
                  <a:cubicBezTo>
                    <a:pt x="947" y="974"/>
                    <a:pt x="1004" y="894"/>
                    <a:pt x="1060" y="838"/>
                  </a:cubicBezTo>
                  <a:lnTo>
                    <a:pt x="1204" y="646"/>
                  </a:lnTo>
                  <a:cubicBezTo>
                    <a:pt x="1246" y="605"/>
                    <a:pt x="1286" y="608"/>
                    <a:pt x="1314" y="592"/>
                  </a:cubicBezTo>
                  <a:cubicBezTo>
                    <a:pt x="1342" y="576"/>
                    <a:pt x="1357" y="572"/>
                    <a:pt x="1374" y="547"/>
                  </a:cubicBezTo>
                  <a:cubicBezTo>
                    <a:pt x="1391" y="522"/>
                    <a:pt x="1416" y="462"/>
                    <a:pt x="1414" y="445"/>
                  </a:cubicBezTo>
                  <a:cubicBezTo>
                    <a:pt x="1401" y="435"/>
                    <a:pt x="1386" y="436"/>
                    <a:pt x="1365" y="445"/>
                  </a:cubicBezTo>
                  <a:lnTo>
                    <a:pt x="1288" y="501"/>
                  </a:lnTo>
                  <a:lnTo>
                    <a:pt x="1209" y="528"/>
                  </a:lnTo>
                  <a:lnTo>
                    <a:pt x="1234" y="445"/>
                  </a:lnTo>
                  <a:cubicBezTo>
                    <a:pt x="1231" y="435"/>
                    <a:pt x="1203" y="447"/>
                    <a:pt x="1192" y="468"/>
                  </a:cubicBezTo>
                  <a:lnTo>
                    <a:pt x="1167" y="573"/>
                  </a:lnTo>
                  <a:cubicBezTo>
                    <a:pt x="1117" y="639"/>
                    <a:pt x="957" y="856"/>
                    <a:pt x="892" y="862"/>
                  </a:cubicBezTo>
                  <a:cubicBezTo>
                    <a:pt x="852" y="790"/>
                    <a:pt x="801" y="672"/>
                    <a:pt x="775" y="607"/>
                  </a:cubicBezTo>
                  <a:cubicBezTo>
                    <a:pt x="751" y="543"/>
                    <a:pt x="766" y="508"/>
                    <a:pt x="747" y="480"/>
                  </a:cubicBezTo>
                  <a:cubicBezTo>
                    <a:pt x="728" y="449"/>
                    <a:pt x="683" y="452"/>
                    <a:pt x="664" y="439"/>
                  </a:cubicBezTo>
                  <a:cubicBezTo>
                    <a:pt x="645" y="426"/>
                    <a:pt x="643" y="412"/>
                    <a:pt x="634" y="402"/>
                  </a:cubicBezTo>
                  <a:lnTo>
                    <a:pt x="609" y="37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Text Box 9"/>
          <p:cNvSpPr txBox="1">
            <a:spLocks noChangeArrowheads="1"/>
          </p:cNvSpPr>
          <p:nvPr/>
        </p:nvSpPr>
        <p:spPr bwMode="black">
          <a:xfrm>
            <a:off x="1507868" y="1151860"/>
            <a:ext cx="2475170" cy="1384995"/>
          </a:xfrm>
          <a:prstGeom prst="rect">
            <a:avLst/>
          </a:prstGeom>
          <a:solidFill>
            <a:schemeClr val="accent4">
              <a:lumMod val="2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400" b="1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 category is a </a:t>
            </a:r>
            <a:r>
              <a:rPr lang="en-US" altLang="zh-CN" sz="1400" b="1" dirty="0">
                <a:solidFill>
                  <a:srgbClr val="FF0000"/>
                </a:solidFill>
                <a:latin typeface="方正兰亭黑_GBK" pitchFamily="2" charset="-122"/>
                <a:ea typeface="方正兰亭黑_GBK" pitchFamily="2" charset="-122"/>
              </a:rPr>
              <a:t>graph</a:t>
            </a:r>
            <a:r>
              <a:rPr lang="en-US" altLang="zh-CN" sz="1400" b="1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with a </a:t>
            </a:r>
            <a:r>
              <a:rPr lang="en-US" altLang="zh-CN" sz="1400" b="1" dirty="0">
                <a:solidFill>
                  <a:srgbClr val="FF0000"/>
                </a:solidFill>
                <a:latin typeface="方正兰亭黑_GBK" pitchFamily="2" charset="-122"/>
                <a:ea typeface="方正兰亭黑_GBK" pitchFamily="2" charset="-122"/>
              </a:rPr>
              <a:t>rule</a:t>
            </a:r>
            <a:r>
              <a:rPr lang="en-US" altLang="zh-CN" sz="1400" b="1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for composing arrows head to tail to give another arrow</a:t>
            </a:r>
            <a:r>
              <a:rPr lang="zh-CN" altLang="en-US" sz="1400" b="1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。</a:t>
            </a:r>
          </a:p>
        </p:txBody>
      </p:sp>
      <p:sp>
        <p:nvSpPr>
          <p:cNvPr id="23" name="TextBox 13"/>
          <p:cNvSpPr txBox="1">
            <a:spLocks noChangeArrowheads="1"/>
          </p:cNvSpPr>
          <p:nvPr/>
        </p:nvSpPr>
        <p:spPr bwMode="auto">
          <a:xfrm>
            <a:off x="1370588" y="0"/>
            <a:ext cx="6402825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学员手册中所涉及到的范畴论知识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294754" y="3084088"/>
            <a:ext cx="1842448" cy="1433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A</a:t>
            </a:r>
            <a:endParaRPr lang="zh-CN" altLang="en-US" sz="5400" b="1" dirty="0"/>
          </a:p>
        </p:txBody>
      </p:sp>
      <p:sp>
        <p:nvSpPr>
          <p:cNvPr id="28" name="右箭头 27"/>
          <p:cNvSpPr/>
          <p:nvPr/>
        </p:nvSpPr>
        <p:spPr>
          <a:xfrm>
            <a:off x="4166256" y="3734843"/>
            <a:ext cx="2976261" cy="191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153890" y="3113870"/>
            <a:ext cx="1842448" cy="1433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B</a:t>
            </a:r>
            <a:endParaRPr lang="zh-CN" altLang="en-US" sz="5400" b="1" dirty="0"/>
          </a:p>
        </p:txBody>
      </p:sp>
      <p:sp>
        <p:nvSpPr>
          <p:cNvPr id="30" name="椭圆 29"/>
          <p:cNvSpPr/>
          <p:nvPr/>
        </p:nvSpPr>
        <p:spPr>
          <a:xfrm>
            <a:off x="4917407" y="3155433"/>
            <a:ext cx="1473958" cy="62097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>
                <a:solidFill>
                  <a:schemeClr val="bg1"/>
                </a:solidFill>
              </a:rPr>
              <a:t>F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animBg="1"/>
      <p:bldP spid="28" grpId="0" animBg="1"/>
      <p:bldP spid="29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3"/>
          <p:cNvSpPr txBox="1">
            <a:spLocks noChangeArrowheads="1"/>
          </p:cNvSpPr>
          <p:nvPr/>
        </p:nvSpPr>
        <p:spPr bwMode="auto">
          <a:xfrm>
            <a:off x="1370588" y="0"/>
            <a:ext cx="6402825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学员手册中所涉及到的范畴论知识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82 Rectángulo"/>
          <p:cNvSpPr/>
          <p:nvPr/>
        </p:nvSpPr>
        <p:spPr>
          <a:xfrm>
            <a:off x="3673057" y="2723902"/>
            <a:ext cx="5706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b="1" i="1" dirty="0" smtClean="0">
                <a:solidFill>
                  <a:schemeClr val="bg1"/>
                </a:solidFill>
                <a:latin typeface="+mn-lt"/>
                <a:cs typeface="Times New Roman"/>
              </a:rPr>
              <a:t>α</a:t>
            </a:r>
            <a:r>
              <a:rPr lang="en-GB" sz="2400" b="1" i="1" dirty="0" smtClean="0">
                <a:solidFill>
                  <a:schemeClr val="bg1"/>
                </a:solidFill>
                <a:latin typeface="+mn-lt"/>
              </a:rPr>
              <a:t>G</a:t>
            </a:r>
            <a:endParaRPr lang="en-GB" sz="2400" b="1" dirty="0">
              <a:latin typeface="+mn-lt"/>
            </a:endParaRPr>
          </a:p>
        </p:txBody>
      </p:sp>
      <p:sp>
        <p:nvSpPr>
          <p:cNvPr id="17" name="129 Rectángulo redondeado"/>
          <p:cNvSpPr/>
          <p:nvPr/>
        </p:nvSpPr>
        <p:spPr bwMode="auto">
          <a:xfrm>
            <a:off x="5808847" y="1672985"/>
            <a:ext cx="1362473" cy="2554402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18" name="125 CuadroTexto"/>
          <p:cNvSpPr txBox="1"/>
          <p:nvPr/>
        </p:nvSpPr>
        <p:spPr>
          <a:xfrm>
            <a:off x="6031939" y="1345332"/>
            <a:ext cx="902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学员手册</a:t>
            </a:r>
            <a:endParaRPr lang="en-GB" sz="1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p:cxnSp>
        <p:nvCxnSpPr>
          <p:cNvPr id="31" name="160 Conector recto de flecha"/>
          <p:cNvCxnSpPr/>
          <p:nvPr/>
        </p:nvCxnSpPr>
        <p:spPr bwMode="auto">
          <a:xfrm>
            <a:off x="3159790" y="2182226"/>
            <a:ext cx="284340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166 Conector recto de flecha"/>
          <p:cNvCxnSpPr/>
          <p:nvPr/>
        </p:nvCxnSpPr>
        <p:spPr bwMode="auto">
          <a:xfrm flipV="1">
            <a:off x="3136174" y="3713456"/>
            <a:ext cx="289064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174 CuadroTexto"/>
          <p:cNvSpPr txBox="1"/>
          <p:nvPr/>
        </p:nvSpPr>
        <p:spPr>
          <a:xfrm>
            <a:off x="2195736" y="1345332"/>
            <a:ext cx="916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逻辑模型</a:t>
            </a:r>
            <a:endParaRPr lang="en-GB" sz="1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1034 Rectángulo"/>
          <p:cNvSpPr/>
          <p:nvPr/>
        </p:nvSpPr>
        <p:spPr>
          <a:xfrm>
            <a:off x="4249373" y="1594915"/>
            <a:ext cx="3962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i="1" dirty="0" smtClean="0">
                <a:solidFill>
                  <a:schemeClr val="bg1"/>
                </a:solidFill>
                <a:latin typeface="+mn-lt"/>
              </a:rPr>
              <a:t>F</a:t>
            </a:r>
            <a:endParaRPr lang="en-GB" sz="3600" b="1" dirty="0">
              <a:latin typeface="+mn-lt"/>
            </a:endParaRPr>
          </a:p>
        </p:txBody>
      </p:sp>
      <p:cxnSp>
        <p:nvCxnSpPr>
          <p:cNvPr id="38" name="Elbow Connector 73"/>
          <p:cNvCxnSpPr/>
          <p:nvPr/>
        </p:nvCxnSpPr>
        <p:spPr bwMode="auto">
          <a:xfrm rot="5400000">
            <a:off x="3582873" y="2939841"/>
            <a:ext cx="1381449" cy="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69 Rectángulo"/>
          <p:cNvSpPr/>
          <p:nvPr/>
        </p:nvSpPr>
        <p:spPr>
          <a:xfrm>
            <a:off x="4269321" y="2755176"/>
            <a:ext cx="11388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自然转换</a:t>
            </a:r>
            <a:endParaRPr lang="en-GB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1" name="Elbow Connector 73"/>
          <p:cNvCxnSpPr>
            <a:stCxn id="65" idx="2"/>
            <a:endCxn id="64" idx="0"/>
          </p:cNvCxnSpPr>
          <p:nvPr/>
        </p:nvCxnSpPr>
        <p:spPr bwMode="auto">
          <a:xfrm rot="5400000">
            <a:off x="6089482" y="2946717"/>
            <a:ext cx="801374" cy="1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102 Rectángulo redondeado"/>
          <p:cNvSpPr/>
          <p:nvPr/>
        </p:nvSpPr>
        <p:spPr bwMode="auto">
          <a:xfrm>
            <a:off x="1984928" y="1672985"/>
            <a:ext cx="1347533" cy="2554402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cxnSp>
        <p:nvCxnSpPr>
          <p:cNvPr id="49" name="Elbow Connector 73"/>
          <p:cNvCxnSpPr>
            <a:stCxn id="63" idx="2"/>
            <a:endCxn id="2" idx="0"/>
          </p:cNvCxnSpPr>
          <p:nvPr/>
        </p:nvCxnSpPr>
        <p:spPr bwMode="auto">
          <a:xfrm rot="5400000">
            <a:off x="2252628" y="2945099"/>
            <a:ext cx="797937" cy="95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104 Rectángulo"/>
          <p:cNvSpPr/>
          <p:nvPr/>
        </p:nvSpPr>
        <p:spPr>
          <a:xfrm>
            <a:off x="4168205" y="3772475"/>
            <a:ext cx="4796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i="1" dirty="0" smtClean="0">
                <a:solidFill>
                  <a:schemeClr val="bg1"/>
                </a:solidFill>
                <a:latin typeface="+mn-lt"/>
              </a:rPr>
              <a:t>G</a:t>
            </a:r>
            <a:endParaRPr lang="en-GB" sz="3600" b="1" dirty="0">
              <a:latin typeface="+mn-lt"/>
            </a:endParaRPr>
          </a:p>
        </p:txBody>
      </p:sp>
      <p:sp>
        <p:nvSpPr>
          <p:cNvPr id="53" name="107 Rectángulo"/>
          <p:cNvSpPr/>
          <p:nvPr/>
        </p:nvSpPr>
        <p:spPr>
          <a:xfrm>
            <a:off x="2712333" y="2785968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i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endParaRPr lang="en-GB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112 Rectángulo"/>
          <p:cNvSpPr/>
          <p:nvPr/>
        </p:nvSpPr>
        <p:spPr>
          <a:xfrm>
            <a:off x="6474089" y="2785968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i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endParaRPr lang="en-GB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192805" y="3344543"/>
            <a:ext cx="916632" cy="682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C</a:t>
            </a:r>
            <a:r>
              <a:rPr lang="en-US" altLang="zh-CN" sz="1600" dirty="0" smtClean="0"/>
              <a:t>MEM</a:t>
            </a:r>
            <a:endParaRPr lang="zh-CN" altLang="en-US" sz="1600" dirty="0"/>
          </a:p>
        </p:txBody>
      </p:sp>
      <p:sp>
        <p:nvSpPr>
          <p:cNvPr id="63" name="圆角矩形 62"/>
          <p:cNvSpPr/>
          <p:nvPr/>
        </p:nvSpPr>
        <p:spPr>
          <a:xfrm>
            <a:off x="2193755" y="1863781"/>
            <a:ext cx="916632" cy="682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</a:t>
            </a:r>
            <a:r>
              <a:rPr lang="zh-CN" altLang="en-US" sz="1600" dirty="0" smtClean="0"/>
              <a:t>戴</a:t>
            </a:r>
            <a:endParaRPr lang="zh-CN" altLang="en-US" sz="1600" dirty="0"/>
          </a:p>
        </p:txBody>
      </p:sp>
      <p:sp>
        <p:nvSpPr>
          <p:cNvPr id="64" name="圆角矩形 63"/>
          <p:cNvSpPr/>
          <p:nvPr/>
        </p:nvSpPr>
        <p:spPr>
          <a:xfrm>
            <a:off x="6031767" y="3347490"/>
            <a:ext cx="916632" cy="682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D</a:t>
            </a:r>
            <a:r>
              <a:rPr lang="en-US" altLang="zh-CN" sz="1600" dirty="0" smtClean="0"/>
              <a:t>MEM</a:t>
            </a:r>
            <a:endParaRPr lang="zh-CN" altLang="en-US" sz="1600" dirty="0"/>
          </a:p>
        </p:txBody>
      </p:sp>
      <p:sp>
        <p:nvSpPr>
          <p:cNvPr id="65" name="圆角矩形 64"/>
          <p:cNvSpPr/>
          <p:nvPr/>
        </p:nvSpPr>
        <p:spPr>
          <a:xfrm>
            <a:off x="6031939" y="1863291"/>
            <a:ext cx="916632" cy="682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B</a:t>
            </a:r>
            <a:r>
              <a:rPr lang="zh-CN" altLang="en-US" sz="1600" dirty="0" smtClean="0"/>
              <a:t>戴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3891186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36" grpId="0"/>
      <p:bldP spid="37" grpId="0"/>
      <p:bldP spid="39" grpId="0"/>
      <p:bldP spid="48" grpId="0" animBg="1"/>
      <p:bldP spid="50" grpId="0"/>
      <p:bldP spid="53" grpId="0"/>
      <p:bldP spid="55" grpId="0"/>
      <p:bldP spid="2" grpId="0" animBg="1"/>
      <p:bldP spid="63" grpId="0" animBg="1"/>
      <p:bldP spid="64" grpId="0" animBg="1"/>
      <p:bldP spid="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3"/>
          <p:cNvSpPr txBox="1">
            <a:spLocks noChangeArrowheads="1"/>
          </p:cNvSpPr>
          <p:nvPr/>
        </p:nvSpPr>
        <p:spPr bwMode="auto">
          <a:xfrm>
            <a:off x="1802636" y="49188"/>
            <a:ext cx="5538729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举例说明逻辑模型的过程部分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7" name="矩形 69"/>
          <p:cNvSpPr>
            <a:spLocks noChangeArrowheads="1"/>
          </p:cNvSpPr>
          <p:nvPr/>
        </p:nvSpPr>
        <p:spPr bwMode="auto">
          <a:xfrm>
            <a:off x="667053" y="1487660"/>
            <a:ext cx="7740650" cy="3598863"/>
          </a:xfrm>
          <a:prstGeom prst="roundRect">
            <a:avLst>
              <a:gd name="adj" fmla="val 5375"/>
            </a:avLst>
          </a:prstGeom>
          <a:noFill/>
          <a:ln w="12700" cmpd="sng">
            <a:solidFill>
              <a:schemeClr val="accent2"/>
            </a:solidFill>
            <a:round/>
            <a:headEnd/>
            <a:tailEnd/>
          </a:ln>
          <a:effectLst>
            <a:glow rad="88900">
              <a:schemeClr val="accent1">
                <a:alpha val="3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numCol="2"/>
          <a:lstStyle/>
          <a:p>
            <a:endParaRPr lang="zh-CN" altLang="en-US"/>
          </a:p>
        </p:txBody>
      </p:sp>
      <p:sp>
        <p:nvSpPr>
          <p:cNvPr id="11315" name="TextBox 146"/>
          <p:cNvSpPr txBox="1">
            <a:spLocks noChangeArrowheads="1"/>
          </p:cNvSpPr>
          <p:nvPr/>
        </p:nvSpPr>
        <p:spPr bwMode="auto">
          <a:xfrm>
            <a:off x="667053" y="888316"/>
            <a:ext cx="32496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6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不变量</a:t>
            </a:r>
            <a:r>
              <a:rPr lang="zh-CN" altLang="en-US" sz="16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：四天</a:t>
            </a:r>
            <a:r>
              <a:rPr lang="zh-CN" altLang="en-US" sz="16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16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课时</a:t>
            </a:r>
            <a:r>
              <a:rPr lang="zh-CN" altLang="en-US" sz="16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16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</a:t>
            </a:r>
            <a:r>
              <a:rPr lang="zh-CN" altLang="en-US" sz="16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学的课程</a:t>
            </a:r>
          </a:p>
        </p:txBody>
      </p:sp>
      <p:sp>
        <p:nvSpPr>
          <p:cNvPr id="71" name="TextBox 146"/>
          <p:cNvSpPr txBox="1">
            <a:spLocks noChangeArrowheads="1"/>
          </p:cNvSpPr>
          <p:nvPr/>
        </p:nvSpPr>
        <p:spPr bwMode="auto">
          <a:xfrm>
            <a:off x="5004048" y="888316"/>
            <a:ext cx="32496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/>
            <a:r>
              <a:rPr lang="zh-CN" altLang="en-US" sz="16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可变量：课程</a:t>
            </a:r>
            <a:r>
              <a:rPr lang="zh-CN" altLang="en-US" sz="16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单元、课程</a:t>
            </a:r>
            <a:r>
              <a:rPr lang="zh-CN" altLang="en-US" sz="16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</a:t>
            </a:r>
          </a:p>
        </p:txBody>
      </p:sp>
      <p:cxnSp>
        <p:nvCxnSpPr>
          <p:cNvPr id="17" name="直接连接符 16"/>
          <p:cNvCxnSpPr>
            <a:stCxn id="11267" idx="0"/>
            <a:endCxn id="11267" idx="2"/>
          </p:cNvCxnSpPr>
          <p:nvPr/>
        </p:nvCxnSpPr>
        <p:spPr>
          <a:xfrm>
            <a:off x="4537378" y="1487660"/>
            <a:ext cx="0" cy="35988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12"/>
          <p:cNvSpPr txBox="1"/>
          <p:nvPr/>
        </p:nvSpPr>
        <p:spPr>
          <a:xfrm>
            <a:off x="1581695" y="1929804"/>
            <a:ext cx="188302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导引课，三个课程单元。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单元一：认识自己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单元二：认识清华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单元三：清华与我</a:t>
            </a:r>
          </a:p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课程单元一「认识自己」：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优势测试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个人简历制作（自发迭代）</a:t>
            </a:r>
          </a:p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课程单元二「认识清华」：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园探索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定向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越野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实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验室探究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社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团资源</a:t>
            </a:r>
          </a:p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程单元三「清华与我」：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期班级宪章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辩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论班级宪章制定的方法论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期汇报演出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制定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</a:p>
        </p:txBody>
      </p:sp>
      <p:sp>
        <p:nvSpPr>
          <p:cNvPr id="75" name="Rounded Rectangle 7"/>
          <p:cNvSpPr/>
          <p:nvPr/>
        </p:nvSpPr>
        <p:spPr>
          <a:xfrm>
            <a:off x="2152772" y="1548747"/>
            <a:ext cx="740867" cy="3470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过程</a:t>
            </a:r>
            <a:endParaRPr lang="en-US" sz="1800" b="1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77" name="TextBox 12"/>
          <p:cNvSpPr txBox="1"/>
          <p:nvPr/>
        </p:nvSpPr>
        <p:spPr>
          <a:xfrm>
            <a:off x="5682120" y="2019779"/>
            <a:ext cx="18830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课程单元一「同学与我」：</a:t>
            </a:r>
          </a:p>
          <a:p>
            <a:pPr marL="187200" indent="-18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破冰游戏</a:t>
            </a:r>
          </a:p>
          <a:p>
            <a:pPr marL="187200" indent="-18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课程引导</a:t>
            </a:r>
          </a:p>
          <a:p>
            <a:pPr marL="187200" indent="-18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班长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选举</a:t>
            </a:r>
          </a:p>
          <a:p>
            <a:pPr marL="187200" indent="-18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工具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讲解</a:t>
            </a:r>
          </a:p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课程单元二「清华与我」：</a:t>
            </a:r>
          </a:p>
          <a:p>
            <a:pPr marL="187200" indent="-18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认识清华 </a:t>
            </a:r>
          </a:p>
          <a:p>
            <a:pPr marL="187200" indent="-18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定向越野</a:t>
            </a:r>
          </a:p>
          <a:p>
            <a:pPr marL="187200" indent="-18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图书馆介绍</a:t>
            </a:r>
          </a:p>
          <a:p>
            <a:pPr marL="187200" indent="-18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实验室探究</a:t>
            </a:r>
          </a:p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课程单元三「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与我」 ：</a:t>
            </a:r>
          </a:p>
          <a:p>
            <a:pPr marL="187200" indent="-18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分享经验</a:t>
            </a:r>
          </a:p>
          <a:p>
            <a:pPr marL="187200" indent="-18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软件培训</a:t>
            </a:r>
          </a:p>
          <a:p>
            <a:pPr marL="187200" indent="-18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</a:p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课程单元四「终极汇报」</a:t>
            </a:r>
          </a:p>
        </p:txBody>
      </p:sp>
      <p:sp>
        <p:nvSpPr>
          <p:cNvPr id="78" name="Rounded Rectangle 7"/>
          <p:cNvSpPr/>
          <p:nvPr/>
        </p:nvSpPr>
        <p:spPr>
          <a:xfrm>
            <a:off x="6179370" y="1581772"/>
            <a:ext cx="740867" cy="3470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过程</a:t>
            </a:r>
            <a:endParaRPr lang="en-US" sz="1800" b="1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3767786" y="2855043"/>
            <a:ext cx="1683346" cy="86409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5" grpId="0" autoUpdateAnimBg="0"/>
      <p:bldP spid="71" grpId="0" autoUpdateAnimBg="0"/>
      <p:bldP spid="74" grpId="0"/>
      <p:bldP spid="75" grpId="0" animBg="1"/>
      <p:bldP spid="77" grpId="0"/>
      <p:bldP spid="7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" name="TextBox 146"/>
          <p:cNvSpPr txBox="1">
            <a:spLocks noChangeArrowheads="1"/>
          </p:cNvSpPr>
          <p:nvPr/>
        </p:nvSpPr>
        <p:spPr bwMode="auto">
          <a:xfrm>
            <a:off x="755576" y="1849388"/>
            <a:ext cx="577715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en-US" altLang="zh-CN" sz="2400" dirty="0" smtClean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前言</a:t>
            </a:r>
            <a:endParaRPr lang="en-US" altLang="zh-CN" sz="2400" dirty="0" smtClean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</a:t>
            </a:r>
            <a:r>
              <a:rPr lang="zh-CN" altLang="en-US" sz="24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endParaRPr lang="en-US" altLang="zh-CN" sz="2400" dirty="0" smtClean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55576" y="625252"/>
            <a:ext cx="3600400" cy="1102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zh-CN" altLang="en-US" sz="4000" b="1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同理：</a:t>
            </a:r>
            <a:endParaRPr lang="en-US" altLang="zh-CN" sz="4000" b="1" dirty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0758454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5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2526531" y="1345332"/>
            <a:ext cx="1782937" cy="3527000"/>
            <a:chOff x="2223729" y="1665951"/>
            <a:chExt cx="1967266" cy="3527000"/>
          </a:xfrm>
        </p:grpSpPr>
        <p:sp>
          <p:nvSpPr>
            <p:cNvPr id="5" name="矩形 16"/>
            <p:cNvSpPr>
              <a:spLocks noChangeArrowheads="1"/>
            </p:cNvSpPr>
            <p:nvPr/>
          </p:nvSpPr>
          <p:spPr bwMode="auto">
            <a:xfrm>
              <a:off x="2223729" y="1665951"/>
              <a:ext cx="1916224" cy="3462338"/>
            </a:xfrm>
            <a:prstGeom prst="rect">
              <a:avLst/>
            </a:prstGeom>
            <a:solidFill>
              <a:srgbClr val="FFB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2266776" y="1812771"/>
              <a:ext cx="1924219" cy="3380180"/>
              <a:chOff x="3249061" y="1846174"/>
              <a:chExt cx="2083253" cy="3380180"/>
            </a:xfrm>
          </p:grpSpPr>
          <p:sp>
            <p:nvSpPr>
              <p:cNvPr id="8" name="文本框 20"/>
              <p:cNvSpPr txBox="1">
                <a:spLocks noChangeArrowheads="1"/>
              </p:cNvSpPr>
              <p:nvPr/>
            </p:nvSpPr>
            <p:spPr bwMode="auto">
              <a:xfrm>
                <a:off x="3508045" y="1846174"/>
                <a:ext cx="145476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第二阶段</a:t>
                </a: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1" name="文本框 23"/>
              <p:cNvSpPr txBox="1">
                <a:spLocks noChangeArrowheads="1"/>
              </p:cNvSpPr>
              <p:nvPr/>
            </p:nvSpPr>
            <p:spPr bwMode="auto">
              <a:xfrm>
                <a:off x="3249061" y="2225533"/>
                <a:ext cx="2083253" cy="3000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4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根据反馈，班委与学生代表协商确定学员手册逻辑架构。</a:t>
                </a:r>
                <a:endParaRPr lang="en-US" altLang="zh-CN" sz="1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按章节将任务分解，派至小组长，分工协作（可打破原有分组），并于第三天</a:t>
                </a:r>
                <a:r>
                  <a:rPr lang="en-US" altLang="zh-CN" sz="14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18:00</a:t>
                </a:r>
                <a:r>
                  <a:rPr lang="zh-CN" altLang="en-US" sz="14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前提交初版成果。</a:t>
                </a:r>
                <a:endParaRPr lang="en-US" altLang="zh-CN" sz="1400" b="1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4788024" y="1345332"/>
            <a:ext cx="1656184" cy="3504877"/>
            <a:chOff x="8348663" y="2395538"/>
            <a:chExt cx="2816225" cy="3588906"/>
          </a:xfrm>
        </p:grpSpPr>
        <p:sp>
          <p:nvSpPr>
            <p:cNvPr id="6" name="矩形 17"/>
            <p:cNvSpPr>
              <a:spLocks noChangeArrowheads="1"/>
            </p:cNvSpPr>
            <p:nvPr/>
          </p:nvSpPr>
          <p:spPr bwMode="auto">
            <a:xfrm>
              <a:off x="8348663" y="2395538"/>
              <a:ext cx="2816225" cy="3584575"/>
            </a:xfrm>
            <a:prstGeom prst="rect">
              <a:avLst/>
            </a:prstGeom>
            <a:solidFill>
              <a:srgbClr val="40C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文本框 21"/>
            <p:cNvSpPr txBox="1">
              <a:spLocks noChangeArrowheads="1"/>
            </p:cNvSpPr>
            <p:nvPr/>
          </p:nvSpPr>
          <p:spPr bwMode="auto">
            <a:xfrm>
              <a:off x="8747121" y="2545878"/>
              <a:ext cx="2075907" cy="409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第三阶段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文本框 26"/>
            <p:cNvSpPr txBox="1">
              <a:spLocks noChangeArrowheads="1"/>
            </p:cNvSpPr>
            <p:nvPr/>
          </p:nvSpPr>
          <p:spPr bwMode="auto">
            <a:xfrm>
              <a:off x="8531157" y="2911679"/>
              <a:ext cx="2507840" cy="3072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班</a:t>
              </a:r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委整合出学员手册初稿，并对内容进行审核。</a:t>
              </a:r>
              <a:endPara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将意见反馈，由各组长进行版本迭代。</a:t>
              </a:r>
              <a:endPara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如此</a:t>
              </a:r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反复，于第三天</a:t>
              </a:r>
              <a:r>
                <a: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24:00</a:t>
              </a: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提交</a:t>
              </a:r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最终版本。</a:t>
              </a:r>
              <a:endPara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99819" y="1345332"/>
            <a:ext cx="1524540" cy="3462338"/>
            <a:chOff x="841375" y="2395538"/>
            <a:chExt cx="2816225" cy="3584575"/>
          </a:xfrm>
        </p:grpSpPr>
        <p:sp>
          <p:nvSpPr>
            <p:cNvPr id="4" name="矩形 13"/>
            <p:cNvSpPr>
              <a:spLocks noChangeArrowheads="1"/>
            </p:cNvSpPr>
            <p:nvPr/>
          </p:nvSpPr>
          <p:spPr bwMode="auto">
            <a:xfrm>
              <a:off x="841375" y="2395538"/>
              <a:ext cx="2816225" cy="3584575"/>
            </a:xfrm>
            <a:prstGeom prst="rect">
              <a:avLst/>
            </a:prstGeom>
            <a:solidFill>
              <a:srgbClr val="FF62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文本框 19"/>
            <p:cNvSpPr txBox="1">
              <a:spLocks noChangeArrowheads="1"/>
            </p:cNvSpPr>
            <p:nvPr/>
          </p:nvSpPr>
          <p:spPr bwMode="auto">
            <a:xfrm>
              <a:off x="1118485" y="2552099"/>
              <a:ext cx="2269539" cy="414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第一阶段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文本框 22"/>
            <p:cNvSpPr txBox="1">
              <a:spLocks noChangeArrowheads="1"/>
            </p:cNvSpPr>
            <p:nvPr/>
          </p:nvSpPr>
          <p:spPr bwMode="auto">
            <a:xfrm>
              <a:off x="1022852" y="2917390"/>
              <a:ext cx="2451921" cy="2326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zh-CN" altLang="en-US" sz="1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小组内部协作，</a:t>
              </a:r>
              <a:endParaRPr lang="en-US" altLang="zh-CN" sz="1400" b="1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1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在第三天的晨间汇报时，分别汇报学员手册初稿。</a:t>
              </a:r>
              <a:endPara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燕尾形 32"/>
          <p:cNvSpPr>
            <a:spLocks noChangeArrowheads="1"/>
          </p:cNvSpPr>
          <p:nvPr/>
        </p:nvSpPr>
        <p:spPr bwMode="auto">
          <a:xfrm>
            <a:off x="2040351" y="2808320"/>
            <a:ext cx="476250" cy="476250"/>
          </a:xfrm>
          <a:prstGeom prst="chevron">
            <a:avLst>
              <a:gd name="adj" fmla="val 50000"/>
            </a:avLst>
          </a:prstGeom>
          <a:solidFill>
            <a:srgbClr val="FF6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5" name="燕尾形 33"/>
          <p:cNvSpPr>
            <a:spLocks noChangeArrowheads="1"/>
          </p:cNvSpPr>
          <p:nvPr/>
        </p:nvSpPr>
        <p:spPr bwMode="auto">
          <a:xfrm>
            <a:off x="4287491" y="2838376"/>
            <a:ext cx="476250" cy="476250"/>
          </a:xfrm>
          <a:prstGeom prst="chevron">
            <a:avLst>
              <a:gd name="adj" fmla="val 50000"/>
            </a:avLst>
          </a:prstGeom>
          <a:solidFill>
            <a:srgbClr val="FFB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6991001" y="1354122"/>
            <a:ext cx="1656184" cy="3500648"/>
            <a:chOff x="8348663" y="2395538"/>
            <a:chExt cx="2816225" cy="3584575"/>
          </a:xfrm>
          <a:solidFill>
            <a:schemeClr val="accent1">
              <a:lumMod val="75000"/>
            </a:schemeClr>
          </a:solidFill>
        </p:grpSpPr>
        <p:sp>
          <p:nvSpPr>
            <p:cNvPr id="24" name="矩形 17"/>
            <p:cNvSpPr>
              <a:spLocks noChangeArrowheads="1"/>
            </p:cNvSpPr>
            <p:nvPr/>
          </p:nvSpPr>
          <p:spPr bwMode="auto">
            <a:xfrm>
              <a:off x="8348663" y="2395538"/>
              <a:ext cx="2816225" cy="3584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文本框 21"/>
            <p:cNvSpPr txBox="1">
              <a:spLocks noChangeArrowheads="1"/>
            </p:cNvSpPr>
            <p:nvPr/>
          </p:nvSpPr>
          <p:spPr bwMode="auto">
            <a:xfrm>
              <a:off x="8747121" y="2545878"/>
              <a:ext cx="2075907" cy="4097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第四阶段</a:t>
              </a:r>
              <a:endPara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文本框 26"/>
            <p:cNvSpPr txBox="1">
              <a:spLocks noChangeArrowheads="1"/>
            </p:cNvSpPr>
            <p:nvPr/>
          </p:nvSpPr>
          <p:spPr bwMode="auto">
            <a:xfrm>
              <a:off x="8386035" y="3001327"/>
              <a:ext cx="2778853" cy="241093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班委将各小组提交的终板成果进行整合，并于第四天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9:00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前形成终稿。将其交至美工组，进行版面设计，交付打印。</a:t>
              </a:r>
              <a:endParaRPr lang="en-US" altLang="zh-CN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7" name="燕尾形 33"/>
          <p:cNvSpPr>
            <a:spLocks noChangeArrowheads="1"/>
          </p:cNvSpPr>
          <p:nvPr/>
        </p:nvSpPr>
        <p:spPr bwMode="auto">
          <a:xfrm>
            <a:off x="6490468" y="2847166"/>
            <a:ext cx="476250" cy="476250"/>
          </a:xfrm>
          <a:prstGeom prst="chevron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8" name="TextBox 13"/>
          <p:cNvSpPr txBox="1">
            <a:spLocks noChangeArrowheads="1"/>
          </p:cNvSpPr>
          <p:nvPr/>
        </p:nvSpPr>
        <p:spPr bwMode="auto">
          <a:xfrm>
            <a:off x="1802636" y="49188"/>
            <a:ext cx="5538729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学生手册编制工作流程</a:t>
            </a:r>
          </a:p>
        </p:txBody>
      </p:sp>
    </p:spTree>
    <p:extLst>
      <p:ext uri="{BB962C8B-B14F-4D97-AF65-F5344CB8AC3E}">
        <p14:creationId xmlns:p14="http://schemas.microsoft.com/office/powerpoint/2010/main" val="1884275764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7" grpId="0" animBg="1"/>
    </p:bldLst>
  </p:timing>
</p:sld>
</file>

<file path=ppt/theme/theme1.xml><?xml version="1.0" encoding="utf-8"?>
<a:theme xmlns:a="http://schemas.openxmlformats.org/drawingml/2006/main" name="第一PPT模板网-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DA4"/>
      </a:accent1>
      <a:accent2>
        <a:srgbClr val="00AFD2"/>
      </a:accent2>
      <a:accent3>
        <a:srgbClr val="76D1E0"/>
      </a:accent3>
      <a:accent4>
        <a:srgbClr val="E6E7E9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1876</TotalTime>
  <Pages>0</Pages>
  <Words>768</Words>
  <Characters>0</Characters>
  <Application>Microsoft Office PowerPoint</Application>
  <DocSecurity>0</DocSecurity>
  <PresentationFormat>全屏显示(16:10)</PresentationFormat>
  <Lines>0</Lines>
  <Paragraphs>138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Times New Roman</vt:lpstr>
      <vt:lpstr>微软雅黑</vt:lpstr>
      <vt:lpstr>Arial</vt:lpstr>
      <vt:lpstr>Arial Rounded MT Bold</vt:lpstr>
      <vt:lpstr>黑体</vt:lpstr>
      <vt:lpstr>方正兰亭纤黑简体</vt:lpstr>
      <vt:lpstr>Microsoft JhengHei</vt:lpstr>
      <vt:lpstr>Wingdings</vt:lpstr>
      <vt:lpstr>方正兰亭中粗黑_GBK</vt:lpstr>
      <vt:lpstr>宋体</vt:lpstr>
      <vt:lpstr>Lantinghei SC Extralight</vt:lpstr>
      <vt:lpstr>方正兰亭中黑_GBK</vt:lpstr>
      <vt:lpstr>Calibri</vt:lpstr>
      <vt:lpstr>方正兰亭黑_GBK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kingsoft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kingpub</dc:creator>
  <cp:lastModifiedBy>李蕴芳</cp:lastModifiedBy>
  <cp:revision>193</cp:revision>
  <cp:lastPrinted>1899-12-30T00:00:00Z</cp:lastPrinted>
  <dcterms:created xsi:type="dcterms:W3CDTF">2010-06-08T02:33:18Z</dcterms:created>
  <dcterms:modified xsi:type="dcterms:W3CDTF">2017-09-17T04:50:50Z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