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6858000" cy="9144000"/>
  <p:embeddedFontLst>
    <p:embeddedFont>
      <p:font typeface="Cabin Sketch"/>
      <p:regular r:id="rId9"/>
      <p:bold r:id="rId10"/>
    </p:embeddedFont>
    <p:embeddedFont>
      <p:font typeface="Cab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regular.fntdata"/><Relationship Id="rId10" Type="http://schemas.openxmlformats.org/officeDocument/2006/relationships/font" Target="fonts/CabinSketch-bold.fntdata"/><Relationship Id="rId13" Type="http://schemas.openxmlformats.org/officeDocument/2006/relationships/font" Target="fonts/Cabin-italic.fntdata"/><Relationship Id="rId12" Type="http://schemas.openxmlformats.org/officeDocument/2006/relationships/font" Target="fonts/Cab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abinSketch-regular.fntdata"/><Relationship Id="rId14" Type="http://schemas.openxmlformats.org/officeDocument/2006/relationships/font" Target="fonts/Cab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054dd00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054dd00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eddd6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eddd6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eddd6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eddd6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6eddd62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6eddd62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8733" y="1191320"/>
            <a:ext cx="13632900" cy="3284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20" y="4534600"/>
            <a:ext cx="136329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1769800"/>
            <a:ext cx="13632900" cy="3141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504356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2600"/>
              </a:spcBef>
              <a:spcAft>
                <a:spcPts val="2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8720" y="3441360"/>
            <a:ext cx="13632900" cy="13470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600"/>
              </a:spcBef>
              <a:spcAft>
                <a:spcPts val="2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720240"/>
            <a:ext cx="101886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00"/>
            <a:ext cx="7315200" cy="8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1973080"/>
            <a:ext cx="6472200" cy="23718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4484920"/>
            <a:ext cx="6472200" cy="1976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11585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600"/>
              </a:spcBef>
              <a:spcAft>
                <a:spcPts val="2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4995000" cy="8229600"/>
          </a:xfrm>
          <a:prstGeom prst="rect">
            <a:avLst/>
          </a:prstGeom>
          <a:gradFill>
            <a:gsLst>
              <a:gs pos="0">
                <a:srgbClr val="2098D4"/>
              </a:gs>
              <a:gs pos="4000">
                <a:srgbClr val="2098D4"/>
              </a:gs>
              <a:gs pos="35000">
                <a:srgbClr val="1E97D4"/>
              </a:gs>
              <a:gs pos="100000">
                <a:srgbClr val="32C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300038" rotWithShape="0" algn="bl" dist="1333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2600" y="2398825"/>
            <a:ext cx="45498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Text</a:t>
            </a:r>
            <a:endParaRPr sz="4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Text text text text text </a:t>
            </a:r>
            <a:r>
              <a:rPr lang="en" sz="2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text text text text Text text text text text Text text text text text Text text text text text</a:t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b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4995000" cy="8229600"/>
          </a:xfrm>
          <a:prstGeom prst="rect">
            <a:avLst/>
          </a:prstGeom>
          <a:gradFill>
            <a:gsLst>
              <a:gs pos="0">
                <a:srgbClr val="56CFE1"/>
              </a:gs>
              <a:gs pos="11000">
                <a:srgbClr val="56CFE1"/>
              </a:gs>
              <a:gs pos="73000">
                <a:srgbClr val="64DFDF"/>
              </a:gs>
              <a:gs pos="100000">
                <a:srgbClr val="64DFD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300038" rotWithShape="0" algn="bl" dist="1333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22600" y="2398825"/>
            <a:ext cx="45498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Text</a:t>
            </a:r>
            <a:endParaRPr sz="4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Text text text text text </a:t>
            </a:r>
            <a:r>
              <a:rPr lang="en" sz="2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text text text text Text text text text text Text text text text text Text text text text text</a:t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b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4995000" cy="8229600"/>
          </a:xfrm>
          <a:prstGeom prst="rect">
            <a:avLst/>
          </a:prstGeom>
          <a:gradFill>
            <a:gsLst>
              <a:gs pos="0">
                <a:srgbClr val="4361EE"/>
              </a:gs>
              <a:gs pos="100000">
                <a:srgbClr val="3F37C9"/>
              </a:gs>
            </a:gsLst>
            <a:lin ang="5400012" scaled="0"/>
          </a:gradFill>
          <a:ln>
            <a:noFill/>
          </a:ln>
          <a:effectLst>
            <a:outerShdw blurRad="300038" rotWithShape="0" algn="bl" dist="1333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22600" y="2398825"/>
            <a:ext cx="45498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Text</a:t>
            </a:r>
            <a:endParaRPr sz="4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Text text text text text </a:t>
            </a:r>
            <a:r>
              <a:rPr lang="en" sz="2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text text text text Text text text text text Text text text text text Text text text text text</a:t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b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4995000" cy="8229600"/>
          </a:xfrm>
          <a:prstGeom prst="rect">
            <a:avLst/>
          </a:prstGeom>
          <a:gradFill>
            <a:gsLst>
              <a:gs pos="0">
                <a:srgbClr val="199D52"/>
              </a:gs>
              <a:gs pos="61000">
                <a:srgbClr val="1DB760"/>
              </a:gs>
              <a:gs pos="100000">
                <a:srgbClr val="199D52"/>
              </a:gs>
            </a:gsLst>
            <a:lin ang="2698631" scaled="0"/>
          </a:gradFill>
          <a:ln>
            <a:noFill/>
          </a:ln>
          <a:effectLst>
            <a:outerShdw blurRad="300038" rotWithShape="0" algn="bl" dist="1333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22600" y="2398825"/>
            <a:ext cx="45498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Text</a:t>
            </a:r>
            <a:endParaRPr sz="4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Text text text text text </a:t>
            </a:r>
            <a:r>
              <a:rPr lang="en" sz="2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text text text text Text text text text text Text text text text text Text text text text text</a:t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b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